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83" r:id="rId5"/>
    <p:sldMasterId id="2147483684"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y="5143500" cx="9144000"/>
  <p:notesSz cx="6858000" cy="9144000"/>
  <p:embeddedFontLst>
    <p:embeddedFont>
      <p:font typeface="Proxima Nova"/>
      <p:regular r:id="rId21"/>
      <p:bold r:id="rId22"/>
      <p:italic r:id="rId23"/>
      <p:boldItalic r:id="rId24"/>
    </p:embeddedFont>
    <p:embeddedFont>
      <p:font typeface="Open Sans ExtraBold"/>
      <p:bold r:id="rId25"/>
      <p:boldItalic r:id="rId26"/>
    </p:embeddedFont>
    <p:embeddedFont>
      <p:font typeface="Alfa Slab One"/>
      <p:regular r:id="rId27"/>
    </p:embeddedFont>
    <p:embeddedFont>
      <p:font typeface="Open Sans"/>
      <p:regular r:id="rId28"/>
      <p:bold r:id="rId29"/>
      <p:italic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5990A63-9130-49E5-9D6C-252793CAB1D3}">
  <a:tblStyle styleId="{55990A63-9130-49E5-9D6C-252793CAB1D3}"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font" Target="fonts/ProximaNova-bold.fntdata"/><Relationship Id="rId21" Type="http://schemas.openxmlformats.org/officeDocument/2006/relationships/font" Target="fonts/ProximaNova-regular.fntdata"/><Relationship Id="rId24" Type="http://schemas.openxmlformats.org/officeDocument/2006/relationships/font" Target="fonts/ProximaNova-boldItalic.fntdata"/><Relationship Id="rId23" Type="http://schemas.openxmlformats.org/officeDocument/2006/relationships/font" Target="fonts/ProximaNova-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font" Target="fonts/OpenSansExtraBold-boldItalic.fntdata"/><Relationship Id="rId25" Type="http://schemas.openxmlformats.org/officeDocument/2006/relationships/font" Target="fonts/OpenSansExtraBold-bold.fntdata"/><Relationship Id="rId28" Type="http://schemas.openxmlformats.org/officeDocument/2006/relationships/font" Target="fonts/OpenSans-regular.fntdata"/><Relationship Id="rId27" Type="http://schemas.openxmlformats.org/officeDocument/2006/relationships/font" Target="fonts/AlfaSlabOne-regular.fntdata"/><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font" Target="fonts/OpenSans-bold.fntdata"/><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font" Target="fonts/OpenSans-boldItalic.fntdata"/><Relationship Id="rId30" Type="http://schemas.openxmlformats.org/officeDocument/2006/relationships/font" Target="fonts/OpenSans-italic.fntdata"/><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22ea05ba43b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4" name="Google Shape;164;g22ea05ba43b_1_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This is a template. Please make a copy/duplicate of the template before editing.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22ad1e6235a_0_2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22ad1e6235a_0_2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chart shows the different dental delivery models and which populations are assigned to each network.  State Medicaid Fee for Service offers two different dental networks, Fee for Service and the University of Utah School of dentistry.  Members who receive their coverage through Fee for service are… </a:t>
            </a:r>
            <a:r>
              <a:rPr lang="en"/>
              <a:t>Members</a:t>
            </a:r>
            <a:r>
              <a:rPr lang="en"/>
              <a:t> who </a:t>
            </a:r>
            <a:r>
              <a:rPr lang="en"/>
              <a:t>receive</a:t>
            </a:r>
            <a:r>
              <a:rPr lang="en"/>
              <a:t> their coverage through the UUSOD are…, The next delivery network is Dental </a:t>
            </a:r>
            <a:r>
              <a:rPr lang="en"/>
              <a:t>Managed</a:t>
            </a:r>
            <a:r>
              <a:rPr lang="en"/>
              <a:t> Care.  Members who receive their coverage through a dental </a:t>
            </a:r>
            <a:r>
              <a:rPr lang="en"/>
              <a:t>managed</a:t>
            </a:r>
            <a:r>
              <a:rPr lang="en"/>
              <a:t> care plan are…</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22af6c24daa_1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9" name="Google Shape;239;g22af6c24daa_1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g22ea05ba43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22ea05ba43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g22ea05ba43b_1_3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1" name="Google Shape;251;g22ea05ba43b_1_39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22ea05ba43b_1_2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0" name="Google Shape;170;g22ea05ba43b_1_20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I don’t know what the line is at the bottom of the list or how to get rid of it.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22ad1e6235a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22ad1e6235a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22ad4e825f5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22ad4e825f5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22ad1e6235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8" name="Google Shape;188;g22ad1e6235a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22ad4e825f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22ad4e825f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23180c1e5c3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0" name="Google Shape;200;g23180c1e5c3_0_9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In the next few slides we will provide an overview of the who is eligible for full dental coverage and how that coverage is administered to different populations.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22ea05ba43b_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22ea05ba43b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22ad1e6235a_0_3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22ad1e6235a_0_3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Utah Medicaid provides full comprehensive dental coverage through several different delivery networks and member’s are assigned to a </a:t>
            </a:r>
            <a:r>
              <a:rPr lang="en"/>
              <a:t>particular</a:t>
            </a:r>
            <a:r>
              <a:rPr lang="en"/>
              <a:t> network based on the Medicaid program they are eligible for. There are three Medicaid dental networks - FFS, Managed Care and the University of Utah School of dentistry.   - There is no open enrollment for member’s who are assigned to the UUSOD for their dental </a:t>
            </a:r>
            <a:r>
              <a:rPr lang="en"/>
              <a:t>services</a:t>
            </a:r>
            <a:r>
              <a:rPr lang="en"/>
              <a:t>.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B">
  <p:cSld name="TITLE_AND_BODY_1">
    <p:spTree>
      <p:nvGrpSpPr>
        <p:cNvPr id="50" name="Shape 50"/>
        <p:cNvGrpSpPr/>
        <p:nvPr/>
      </p:nvGrpSpPr>
      <p:grpSpPr>
        <a:xfrm>
          <a:off x="0" y="0"/>
          <a:ext cx="0" cy="0"/>
          <a:chOff x="0" y="0"/>
          <a:chExt cx="0" cy="0"/>
        </a:xfrm>
      </p:grpSpPr>
      <p:sp>
        <p:nvSpPr>
          <p:cNvPr id="51" name="Google Shape;51;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lgn="l">
              <a:lnSpc>
                <a:spcPct val="100000"/>
              </a:lnSpc>
              <a:spcBef>
                <a:spcPts val="0"/>
              </a:spcBef>
              <a:spcAft>
                <a:spcPts val="0"/>
              </a:spcAft>
              <a:buClr>
                <a:srgbClr val="23A595"/>
              </a:buClr>
              <a:buSzPts val="3000"/>
              <a:buNone/>
              <a:defRPr>
                <a:solidFill>
                  <a:srgbClr val="23A595"/>
                </a:solidFill>
              </a:defRPr>
            </a:lvl1pPr>
            <a:lvl2pPr lvl="1" rtl="0" algn="l">
              <a:lnSpc>
                <a:spcPct val="100000"/>
              </a:lnSpc>
              <a:spcBef>
                <a:spcPts val="0"/>
              </a:spcBef>
              <a:spcAft>
                <a:spcPts val="0"/>
              </a:spcAft>
              <a:buSzPts val="3000"/>
              <a:buNone/>
              <a:defRPr/>
            </a:lvl2pPr>
            <a:lvl3pPr lvl="2" rtl="0" algn="l">
              <a:lnSpc>
                <a:spcPct val="100000"/>
              </a:lnSpc>
              <a:spcBef>
                <a:spcPts val="0"/>
              </a:spcBef>
              <a:spcAft>
                <a:spcPts val="0"/>
              </a:spcAft>
              <a:buSzPts val="3000"/>
              <a:buNone/>
              <a:defRPr/>
            </a:lvl3pPr>
            <a:lvl4pPr lvl="3" rtl="0" algn="l">
              <a:lnSpc>
                <a:spcPct val="100000"/>
              </a:lnSpc>
              <a:spcBef>
                <a:spcPts val="0"/>
              </a:spcBef>
              <a:spcAft>
                <a:spcPts val="0"/>
              </a:spcAft>
              <a:buSzPts val="3000"/>
              <a:buNone/>
              <a:defRPr/>
            </a:lvl4pPr>
            <a:lvl5pPr lvl="4" rtl="0" algn="l">
              <a:lnSpc>
                <a:spcPct val="100000"/>
              </a:lnSpc>
              <a:spcBef>
                <a:spcPts val="0"/>
              </a:spcBef>
              <a:spcAft>
                <a:spcPts val="0"/>
              </a:spcAft>
              <a:buSzPts val="3000"/>
              <a:buNone/>
              <a:defRPr/>
            </a:lvl5pPr>
            <a:lvl6pPr lvl="5" rtl="0" algn="l">
              <a:lnSpc>
                <a:spcPct val="100000"/>
              </a:lnSpc>
              <a:spcBef>
                <a:spcPts val="0"/>
              </a:spcBef>
              <a:spcAft>
                <a:spcPts val="0"/>
              </a:spcAft>
              <a:buSzPts val="3000"/>
              <a:buNone/>
              <a:defRPr/>
            </a:lvl6pPr>
            <a:lvl7pPr lvl="6" rtl="0" algn="l">
              <a:lnSpc>
                <a:spcPct val="100000"/>
              </a:lnSpc>
              <a:spcBef>
                <a:spcPts val="0"/>
              </a:spcBef>
              <a:spcAft>
                <a:spcPts val="0"/>
              </a:spcAft>
              <a:buSzPts val="3000"/>
              <a:buNone/>
              <a:defRPr/>
            </a:lvl7pPr>
            <a:lvl8pPr lvl="7" rtl="0" algn="l">
              <a:lnSpc>
                <a:spcPct val="100000"/>
              </a:lnSpc>
              <a:spcBef>
                <a:spcPts val="0"/>
              </a:spcBef>
              <a:spcAft>
                <a:spcPts val="0"/>
              </a:spcAft>
              <a:buSzPts val="3000"/>
              <a:buNone/>
              <a:defRPr/>
            </a:lvl8pPr>
            <a:lvl9pPr lvl="8" rtl="0" algn="l">
              <a:lnSpc>
                <a:spcPct val="100000"/>
              </a:lnSpc>
              <a:spcBef>
                <a:spcPts val="0"/>
              </a:spcBef>
              <a:spcAft>
                <a:spcPts val="0"/>
              </a:spcAft>
              <a:buSzPts val="3000"/>
              <a:buNone/>
              <a:defRPr/>
            </a:lvl9pPr>
          </a:lstStyle>
          <a:p/>
        </p:txBody>
      </p:sp>
      <p:sp>
        <p:nvSpPr>
          <p:cNvPr id="52" name="Google Shape;52;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30200" lvl="0" marL="457200" rtl="0" algn="l">
              <a:lnSpc>
                <a:spcPct val="115000"/>
              </a:lnSpc>
              <a:spcBef>
                <a:spcPts val="0"/>
              </a:spcBef>
              <a:spcAft>
                <a:spcPts val="0"/>
              </a:spcAft>
              <a:buSzPts val="1600"/>
              <a:buChar char="●"/>
              <a:defRPr/>
            </a:lvl1pPr>
            <a:lvl2pPr indent="-330200" lvl="1" marL="914400" rtl="0" algn="l">
              <a:lnSpc>
                <a:spcPct val="115000"/>
              </a:lnSpc>
              <a:spcBef>
                <a:spcPts val="0"/>
              </a:spcBef>
              <a:spcAft>
                <a:spcPts val="0"/>
              </a:spcAft>
              <a:buSzPts val="1600"/>
              <a:buChar char="○"/>
              <a:defRPr/>
            </a:lvl2pPr>
            <a:lvl3pPr indent="-330200" lvl="2" marL="1371600" rtl="0" algn="l">
              <a:lnSpc>
                <a:spcPct val="115000"/>
              </a:lnSpc>
              <a:spcBef>
                <a:spcPts val="0"/>
              </a:spcBef>
              <a:spcAft>
                <a:spcPts val="0"/>
              </a:spcAft>
              <a:buSzPts val="1600"/>
              <a:buChar char="■"/>
              <a:defRPr/>
            </a:lvl3pPr>
            <a:lvl4pPr indent="-330200" lvl="3" marL="1828800" rtl="0" algn="l">
              <a:lnSpc>
                <a:spcPct val="115000"/>
              </a:lnSpc>
              <a:spcBef>
                <a:spcPts val="0"/>
              </a:spcBef>
              <a:spcAft>
                <a:spcPts val="0"/>
              </a:spcAft>
              <a:buSzPts val="1600"/>
              <a:buChar char="●"/>
              <a:defRPr/>
            </a:lvl4pPr>
            <a:lvl5pPr indent="-330200" lvl="4" marL="2286000" rtl="0" algn="l">
              <a:lnSpc>
                <a:spcPct val="115000"/>
              </a:lnSpc>
              <a:spcBef>
                <a:spcPts val="0"/>
              </a:spcBef>
              <a:spcAft>
                <a:spcPts val="0"/>
              </a:spcAft>
              <a:buSzPts val="1600"/>
              <a:buChar char="○"/>
              <a:defRPr/>
            </a:lvl5pPr>
            <a:lvl6pPr indent="-330200" lvl="5" marL="2743200" rtl="0" algn="l">
              <a:lnSpc>
                <a:spcPct val="115000"/>
              </a:lnSpc>
              <a:spcBef>
                <a:spcPts val="0"/>
              </a:spcBef>
              <a:spcAft>
                <a:spcPts val="0"/>
              </a:spcAft>
              <a:buSzPts val="1600"/>
              <a:buChar char="■"/>
              <a:defRPr/>
            </a:lvl6pPr>
            <a:lvl7pPr indent="-330200" lvl="6" marL="3200400" rtl="0" algn="l">
              <a:lnSpc>
                <a:spcPct val="115000"/>
              </a:lnSpc>
              <a:spcBef>
                <a:spcPts val="0"/>
              </a:spcBef>
              <a:spcAft>
                <a:spcPts val="0"/>
              </a:spcAft>
              <a:buSzPts val="1600"/>
              <a:buChar char="●"/>
              <a:defRPr/>
            </a:lvl7pPr>
            <a:lvl8pPr indent="-330200" lvl="7" marL="3657600" rtl="0" algn="l">
              <a:lnSpc>
                <a:spcPct val="115000"/>
              </a:lnSpc>
              <a:spcBef>
                <a:spcPts val="0"/>
              </a:spcBef>
              <a:spcAft>
                <a:spcPts val="0"/>
              </a:spcAft>
              <a:buSzPts val="1600"/>
              <a:buChar char="○"/>
              <a:defRPr/>
            </a:lvl8pPr>
            <a:lvl9pPr indent="-330200" lvl="8" marL="4114800" rtl="0" algn="l">
              <a:lnSpc>
                <a:spcPct val="115000"/>
              </a:lnSpc>
              <a:spcBef>
                <a:spcPts val="0"/>
              </a:spcBef>
              <a:spcAft>
                <a:spcPts val="0"/>
              </a:spcAft>
              <a:buSzPts val="1600"/>
              <a:buChar char="■"/>
              <a:defRPr/>
            </a:lvl9pPr>
          </a:lstStyle>
          <a:p/>
        </p:txBody>
      </p:sp>
      <p:sp>
        <p:nvSpPr>
          <p:cNvPr id="53" name="Google Shape;53;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A 1">
  <p:cSld name="SECTION_TITLE_AND_DESCRIPTION_2">
    <p:spTree>
      <p:nvGrpSpPr>
        <p:cNvPr id="54" name="Shape 54"/>
        <p:cNvGrpSpPr/>
        <p:nvPr/>
      </p:nvGrpSpPr>
      <p:grpSpPr>
        <a:xfrm>
          <a:off x="0" y="0"/>
          <a:ext cx="0" cy="0"/>
          <a:chOff x="0" y="0"/>
          <a:chExt cx="0" cy="0"/>
        </a:xfrm>
      </p:grpSpPr>
      <p:sp>
        <p:nvSpPr>
          <p:cNvPr id="55" name="Google Shape;55;p14"/>
          <p:cNvSpPr/>
          <p:nvPr/>
        </p:nvSpPr>
        <p:spPr>
          <a:xfrm>
            <a:off x="0" y="0"/>
            <a:ext cx="4572000" cy="5143500"/>
          </a:xfrm>
          <a:prstGeom prst="rect">
            <a:avLst/>
          </a:prstGeom>
          <a:solidFill>
            <a:srgbClr val="490F5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6" name="Google Shape;56;p14"/>
          <p:cNvCxnSpPr/>
          <p:nvPr/>
        </p:nvCxnSpPr>
        <p:spPr>
          <a:xfrm>
            <a:off x="457675" y="4495400"/>
            <a:ext cx="468300" cy="0"/>
          </a:xfrm>
          <a:prstGeom prst="straightConnector1">
            <a:avLst/>
          </a:prstGeom>
          <a:noFill/>
          <a:ln cap="flat" cmpd="sng" w="28575">
            <a:solidFill>
              <a:schemeClr val="lt1"/>
            </a:solidFill>
            <a:prstDash val="solid"/>
            <a:round/>
            <a:headEnd len="sm" w="sm" type="none"/>
            <a:tailEnd len="sm" w="sm" type="none"/>
          </a:ln>
        </p:spPr>
      </p:cxnSp>
      <p:sp>
        <p:nvSpPr>
          <p:cNvPr id="57" name="Google Shape;57;p14"/>
          <p:cNvSpPr txBox="1"/>
          <p:nvPr>
            <p:ph type="title"/>
          </p:nvPr>
        </p:nvSpPr>
        <p:spPr>
          <a:xfrm>
            <a:off x="367500" y="552650"/>
            <a:ext cx="3837000" cy="1909200"/>
          </a:xfrm>
          <a:prstGeom prst="rect">
            <a:avLst/>
          </a:prstGeom>
        </p:spPr>
        <p:txBody>
          <a:bodyPr anchorCtr="0" anchor="b" bIns="91425" lIns="91425" spcFirstLastPara="1" rIns="91425" wrap="square" tIns="91425">
            <a:spAutoFit/>
          </a:bodyPr>
          <a:lstStyle>
            <a:lvl1pPr lvl="0" rtl="0" algn="ctr">
              <a:spcBef>
                <a:spcPts val="0"/>
              </a:spcBef>
              <a:spcAft>
                <a:spcPts val="0"/>
              </a:spcAft>
              <a:buClr>
                <a:schemeClr val="lt1"/>
              </a:buClr>
              <a:buSzPts val="3800"/>
              <a:buNone/>
              <a:defRPr sz="3800">
                <a:solidFill>
                  <a:schemeClr val="lt1"/>
                </a:solidFill>
              </a:defRPr>
            </a:lvl1pPr>
            <a:lvl2pPr lvl="1" rtl="0" algn="ctr">
              <a:spcBef>
                <a:spcPts val="0"/>
              </a:spcBef>
              <a:spcAft>
                <a:spcPts val="0"/>
              </a:spcAft>
              <a:buClr>
                <a:schemeClr val="lt1"/>
              </a:buClr>
              <a:buSzPts val="3800"/>
              <a:buNone/>
              <a:defRPr sz="3800">
                <a:solidFill>
                  <a:schemeClr val="lt1"/>
                </a:solidFill>
              </a:defRPr>
            </a:lvl2pPr>
            <a:lvl3pPr lvl="2" rtl="0" algn="ctr">
              <a:spcBef>
                <a:spcPts val="0"/>
              </a:spcBef>
              <a:spcAft>
                <a:spcPts val="0"/>
              </a:spcAft>
              <a:buClr>
                <a:schemeClr val="lt1"/>
              </a:buClr>
              <a:buSzPts val="3800"/>
              <a:buNone/>
              <a:defRPr sz="3800">
                <a:solidFill>
                  <a:schemeClr val="lt1"/>
                </a:solidFill>
              </a:defRPr>
            </a:lvl3pPr>
            <a:lvl4pPr lvl="3" rtl="0" algn="ctr">
              <a:spcBef>
                <a:spcPts val="0"/>
              </a:spcBef>
              <a:spcAft>
                <a:spcPts val="0"/>
              </a:spcAft>
              <a:buClr>
                <a:schemeClr val="lt1"/>
              </a:buClr>
              <a:buSzPts val="3800"/>
              <a:buNone/>
              <a:defRPr sz="3800">
                <a:solidFill>
                  <a:schemeClr val="lt1"/>
                </a:solidFill>
              </a:defRPr>
            </a:lvl4pPr>
            <a:lvl5pPr lvl="4" rtl="0" algn="ctr">
              <a:spcBef>
                <a:spcPts val="0"/>
              </a:spcBef>
              <a:spcAft>
                <a:spcPts val="0"/>
              </a:spcAft>
              <a:buClr>
                <a:schemeClr val="lt1"/>
              </a:buClr>
              <a:buSzPts val="3800"/>
              <a:buNone/>
              <a:defRPr sz="3800">
                <a:solidFill>
                  <a:schemeClr val="lt1"/>
                </a:solidFill>
              </a:defRPr>
            </a:lvl5pPr>
            <a:lvl6pPr lvl="5" rtl="0" algn="ctr">
              <a:spcBef>
                <a:spcPts val="0"/>
              </a:spcBef>
              <a:spcAft>
                <a:spcPts val="0"/>
              </a:spcAft>
              <a:buClr>
                <a:schemeClr val="lt1"/>
              </a:buClr>
              <a:buSzPts val="3800"/>
              <a:buNone/>
              <a:defRPr sz="3800">
                <a:solidFill>
                  <a:schemeClr val="lt1"/>
                </a:solidFill>
              </a:defRPr>
            </a:lvl6pPr>
            <a:lvl7pPr lvl="6" rtl="0" algn="ctr">
              <a:spcBef>
                <a:spcPts val="0"/>
              </a:spcBef>
              <a:spcAft>
                <a:spcPts val="0"/>
              </a:spcAft>
              <a:buClr>
                <a:schemeClr val="lt1"/>
              </a:buClr>
              <a:buSzPts val="3800"/>
              <a:buNone/>
              <a:defRPr sz="3800">
                <a:solidFill>
                  <a:schemeClr val="lt1"/>
                </a:solidFill>
              </a:defRPr>
            </a:lvl7pPr>
            <a:lvl8pPr lvl="7" rtl="0" algn="ctr">
              <a:spcBef>
                <a:spcPts val="0"/>
              </a:spcBef>
              <a:spcAft>
                <a:spcPts val="0"/>
              </a:spcAft>
              <a:buClr>
                <a:schemeClr val="lt1"/>
              </a:buClr>
              <a:buSzPts val="3800"/>
              <a:buNone/>
              <a:defRPr sz="3800">
                <a:solidFill>
                  <a:schemeClr val="lt1"/>
                </a:solidFill>
              </a:defRPr>
            </a:lvl8pPr>
            <a:lvl9pPr lvl="8" rtl="0" algn="ctr">
              <a:spcBef>
                <a:spcPts val="0"/>
              </a:spcBef>
              <a:spcAft>
                <a:spcPts val="0"/>
              </a:spcAft>
              <a:buClr>
                <a:schemeClr val="lt1"/>
              </a:buClr>
              <a:buSzPts val="3800"/>
              <a:buNone/>
              <a:defRPr sz="3800">
                <a:solidFill>
                  <a:schemeClr val="lt1"/>
                </a:solidFill>
              </a:defRPr>
            </a:lvl9pPr>
          </a:lstStyle>
          <a:p/>
        </p:txBody>
      </p:sp>
      <p:sp>
        <p:nvSpPr>
          <p:cNvPr id="58" name="Google Shape;58;p14"/>
          <p:cNvSpPr txBox="1"/>
          <p:nvPr>
            <p:ph idx="1" type="body"/>
          </p:nvPr>
        </p:nvSpPr>
        <p:spPr>
          <a:xfrm>
            <a:off x="4954150" y="724200"/>
            <a:ext cx="3837000" cy="36951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SzPts val="1800"/>
              <a:buChar char="●"/>
              <a:defRPr sz="1800"/>
            </a:lvl1pPr>
            <a:lvl2pPr indent="-342900" lvl="1" marL="914400" rtl="0">
              <a:spcBef>
                <a:spcPts val="0"/>
              </a:spcBef>
              <a:spcAft>
                <a:spcPts val="0"/>
              </a:spcAft>
              <a:buSzPts val="1800"/>
              <a:buChar char="○"/>
              <a:defRPr sz="1800"/>
            </a:lvl2pPr>
            <a:lvl3pPr indent="-342900" lvl="2" marL="1371600" rtl="0">
              <a:spcBef>
                <a:spcPts val="0"/>
              </a:spcBef>
              <a:spcAft>
                <a:spcPts val="0"/>
              </a:spcAft>
              <a:buSzPts val="1800"/>
              <a:buChar char="■"/>
              <a:defRPr sz="1800"/>
            </a:lvl3pPr>
            <a:lvl4pPr indent="-342900" lvl="3" marL="1828800" rtl="0">
              <a:spcBef>
                <a:spcPts val="0"/>
              </a:spcBef>
              <a:spcAft>
                <a:spcPts val="0"/>
              </a:spcAft>
              <a:buSzPts val="1800"/>
              <a:buChar char="●"/>
              <a:defRPr sz="1800"/>
            </a:lvl4pPr>
            <a:lvl5pPr indent="-342900" lvl="4" marL="2286000" rtl="0">
              <a:spcBef>
                <a:spcPts val="0"/>
              </a:spcBef>
              <a:spcAft>
                <a:spcPts val="0"/>
              </a:spcAft>
              <a:buSzPts val="1800"/>
              <a:buChar char="○"/>
              <a:defRPr sz="1800"/>
            </a:lvl5pPr>
            <a:lvl6pPr indent="-355600" lvl="5" marL="2743200" rtl="0">
              <a:spcBef>
                <a:spcPts val="0"/>
              </a:spcBef>
              <a:spcAft>
                <a:spcPts val="0"/>
              </a:spcAft>
              <a:buSzPts val="2000"/>
              <a:buChar char="■"/>
              <a:defRPr sz="1800"/>
            </a:lvl6pPr>
            <a:lvl7pPr indent="-342900" lvl="6" marL="3200400" rtl="0">
              <a:spcBef>
                <a:spcPts val="0"/>
              </a:spcBef>
              <a:spcAft>
                <a:spcPts val="0"/>
              </a:spcAft>
              <a:buSzPts val="1800"/>
              <a:buChar char="●"/>
              <a:defRPr sz="1800"/>
            </a:lvl7pPr>
            <a:lvl8pPr indent="-342900" lvl="7" marL="3657600" rtl="0">
              <a:spcBef>
                <a:spcPts val="0"/>
              </a:spcBef>
              <a:spcAft>
                <a:spcPts val="0"/>
              </a:spcAft>
              <a:buSzPts val="1800"/>
              <a:buChar char="○"/>
              <a:defRPr sz="1800"/>
            </a:lvl8pPr>
            <a:lvl9pPr indent="-342900" lvl="8" marL="4114800" rtl="0">
              <a:spcBef>
                <a:spcPts val="0"/>
              </a:spcBef>
              <a:spcAft>
                <a:spcPts val="0"/>
              </a:spcAft>
              <a:buSzPts val="1800"/>
              <a:buChar char="■"/>
              <a:defRPr sz="1800"/>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A 1 1">
  <p:cSld name="SECTION_TITLE_AND_DESCRIPTION_2_1">
    <p:spTree>
      <p:nvGrpSpPr>
        <p:cNvPr id="59" name="Shape 59"/>
        <p:cNvGrpSpPr/>
        <p:nvPr/>
      </p:nvGrpSpPr>
      <p:grpSpPr>
        <a:xfrm>
          <a:off x="0" y="0"/>
          <a:ext cx="0" cy="0"/>
          <a:chOff x="0" y="0"/>
          <a:chExt cx="0" cy="0"/>
        </a:xfrm>
      </p:grpSpPr>
      <p:sp>
        <p:nvSpPr>
          <p:cNvPr id="60" name="Google Shape;60;p15"/>
          <p:cNvSpPr/>
          <p:nvPr/>
        </p:nvSpPr>
        <p:spPr>
          <a:xfrm>
            <a:off x="0" y="0"/>
            <a:ext cx="4572000" cy="5143500"/>
          </a:xfrm>
          <a:prstGeom prst="rect">
            <a:avLst/>
          </a:prstGeom>
          <a:solidFill>
            <a:srgbClr val="23A59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15"/>
          <p:cNvCxnSpPr/>
          <p:nvPr/>
        </p:nvCxnSpPr>
        <p:spPr>
          <a:xfrm>
            <a:off x="457675" y="4495400"/>
            <a:ext cx="468300" cy="0"/>
          </a:xfrm>
          <a:prstGeom prst="straightConnector1">
            <a:avLst/>
          </a:prstGeom>
          <a:noFill/>
          <a:ln cap="flat" cmpd="sng" w="28575">
            <a:solidFill>
              <a:schemeClr val="lt1"/>
            </a:solidFill>
            <a:prstDash val="solid"/>
            <a:round/>
            <a:headEnd len="sm" w="sm" type="none"/>
            <a:tailEnd len="sm" w="sm" type="none"/>
          </a:ln>
        </p:spPr>
      </p:cxnSp>
      <p:sp>
        <p:nvSpPr>
          <p:cNvPr id="62" name="Google Shape;62;p15"/>
          <p:cNvSpPr txBox="1"/>
          <p:nvPr>
            <p:ph type="title"/>
          </p:nvPr>
        </p:nvSpPr>
        <p:spPr>
          <a:xfrm>
            <a:off x="367500" y="552650"/>
            <a:ext cx="3837000" cy="1909200"/>
          </a:xfrm>
          <a:prstGeom prst="rect">
            <a:avLst/>
          </a:prstGeom>
        </p:spPr>
        <p:txBody>
          <a:bodyPr anchorCtr="0" anchor="b" bIns="91425" lIns="91425" spcFirstLastPara="1" rIns="91425" wrap="square" tIns="91425">
            <a:spAutoFit/>
          </a:bodyPr>
          <a:lstStyle>
            <a:lvl1pPr lvl="0" rtl="0" algn="ctr">
              <a:spcBef>
                <a:spcPts val="0"/>
              </a:spcBef>
              <a:spcAft>
                <a:spcPts val="0"/>
              </a:spcAft>
              <a:buClr>
                <a:schemeClr val="lt1"/>
              </a:buClr>
              <a:buSzPts val="3800"/>
              <a:buNone/>
              <a:defRPr sz="3800">
                <a:solidFill>
                  <a:schemeClr val="lt1"/>
                </a:solidFill>
              </a:defRPr>
            </a:lvl1pPr>
            <a:lvl2pPr lvl="1" rtl="0" algn="ctr">
              <a:spcBef>
                <a:spcPts val="0"/>
              </a:spcBef>
              <a:spcAft>
                <a:spcPts val="0"/>
              </a:spcAft>
              <a:buClr>
                <a:schemeClr val="lt1"/>
              </a:buClr>
              <a:buSzPts val="3800"/>
              <a:buNone/>
              <a:defRPr sz="3800">
                <a:solidFill>
                  <a:schemeClr val="lt1"/>
                </a:solidFill>
              </a:defRPr>
            </a:lvl2pPr>
            <a:lvl3pPr lvl="2" rtl="0" algn="ctr">
              <a:spcBef>
                <a:spcPts val="0"/>
              </a:spcBef>
              <a:spcAft>
                <a:spcPts val="0"/>
              </a:spcAft>
              <a:buClr>
                <a:schemeClr val="lt1"/>
              </a:buClr>
              <a:buSzPts val="3800"/>
              <a:buNone/>
              <a:defRPr sz="3800">
                <a:solidFill>
                  <a:schemeClr val="lt1"/>
                </a:solidFill>
              </a:defRPr>
            </a:lvl3pPr>
            <a:lvl4pPr lvl="3" rtl="0" algn="ctr">
              <a:spcBef>
                <a:spcPts val="0"/>
              </a:spcBef>
              <a:spcAft>
                <a:spcPts val="0"/>
              </a:spcAft>
              <a:buClr>
                <a:schemeClr val="lt1"/>
              </a:buClr>
              <a:buSzPts val="3800"/>
              <a:buNone/>
              <a:defRPr sz="3800">
                <a:solidFill>
                  <a:schemeClr val="lt1"/>
                </a:solidFill>
              </a:defRPr>
            </a:lvl4pPr>
            <a:lvl5pPr lvl="4" rtl="0" algn="ctr">
              <a:spcBef>
                <a:spcPts val="0"/>
              </a:spcBef>
              <a:spcAft>
                <a:spcPts val="0"/>
              </a:spcAft>
              <a:buClr>
                <a:schemeClr val="lt1"/>
              </a:buClr>
              <a:buSzPts val="3800"/>
              <a:buNone/>
              <a:defRPr sz="3800">
                <a:solidFill>
                  <a:schemeClr val="lt1"/>
                </a:solidFill>
              </a:defRPr>
            </a:lvl5pPr>
            <a:lvl6pPr lvl="5" rtl="0" algn="ctr">
              <a:spcBef>
                <a:spcPts val="0"/>
              </a:spcBef>
              <a:spcAft>
                <a:spcPts val="0"/>
              </a:spcAft>
              <a:buClr>
                <a:schemeClr val="lt1"/>
              </a:buClr>
              <a:buSzPts val="3800"/>
              <a:buNone/>
              <a:defRPr sz="3800">
                <a:solidFill>
                  <a:schemeClr val="lt1"/>
                </a:solidFill>
              </a:defRPr>
            </a:lvl6pPr>
            <a:lvl7pPr lvl="6" rtl="0" algn="ctr">
              <a:spcBef>
                <a:spcPts val="0"/>
              </a:spcBef>
              <a:spcAft>
                <a:spcPts val="0"/>
              </a:spcAft>
              <a:buClr>
                <a:schemeClr val="lt1"/>
              </a:buClr>
              <a:buSzPts val="3800"/>
              <a:buNone/>
              <a:defRPr sz="3800">
                <a:solidFill>
                  <a:schemeClr val="lt1"/>
                </a:solidFill>
              </a:defRPr>
            </a:lvl7pPr>
            <a:lvl8pPr lvl="7" rtl="0" algn="ctr">
              <a:spcBef>
                <a:spcPts val="0"/>
              </a:spcBef>
              <a:spcAft>
                <a:spcPts val="0"/>
              </a:spcAft>
              <a:buClr>
                <a:schemeClr val="lt1"/>
              </a:buClr>
              <a:buSzPts val="3800"/>
              <a:buNone/>
              <a:defRPr sz="3800">
                <a:solidFill>
                  <a:schemeClr val="lt1"/>
                </a:solidFill>
              </a:defRPr>
            </a:lvl8pPr>
            <a:lvl9pPr lvl="8" rtl="0" algn="ctr">
              <a:spcBef>
                <a:spcPts val="0"/>
              </a:spcBef>
              <a:spcAft>
                <a:spcPts val="0"/>
              </a:spcAft>
              <a:buClr>
                <a:schemeClr val="lt1"/>
              </a:buClr>
              <a:buSzPts val="3800"/>
              <a:buNone/>
              <a:defRPr sz="3800">
                <a:solidFill>
                  <a:schemeClr val="lt1"/>
                </a:solidFill>
              </a:defRPr>
            </a:lvl9pPr>
          </a:lstStyle>
          <a:p/>
        </p:txBody>
      </p:sp>
      <p:sp>
        <p:nvSpPr>
          <p:cNvPr id="63" name="Google Shape;63;p15"/>
          <p:cNvSpPr txBox="1"/>
          <p:nvPr>
            <p:ph idx="1" type="body"/>
          </p:nvPr>
        </p:nvSpPr>
        <p:spPr>
          <a:xfrm>
            <a:off x="4954150" y="724200"/>
            <a:ext cx="3837000" cy="36951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SzPts val="1800"/>
              <a:buChar char="●"/>
              <a:defRPr sz="1800"/>
            </a:lvl1pPr>
            <a:lvl2pPr indent="-342900" lvl="1" marL="914400" rtl="0">
              <a:spcBef>
                <a:spcPts val="0"/>
              </a:spcBef>
              <a:spcAft>
                <a:spcPts val="0"/>
              </a:spcAft>
              <a:buSzPts val="1800"/>
              <a:buChar char="○"/>
              <a:defRPr sz="1800"/>
            </a:lvl2pPr>
            <a:lvl3pPr indent="-342900" lvl="2" marL="1371600" rtl="0">
              <a:spcBef>
                <a:spcPts val="0"/>
              </a:spcBef>
              <a:spcAft>
                <a:spcPts val="0"/>
              </a:spcAft>
              <a:buSzPts val="1800"/>
              <a:buChar char="■"/>
              <a:defRPr sz="1800"/>
            </a:lvl3pPr>
            <a:lvl4pPr indent="-342900" lvl="3" marL="1828800" rtl="0">
              <a:spcBef>
                <a:spcPts val="0"/>
              </a:spcBef>
              <a:spcAft>
                <a:spcPts val="0"/>
              </a:spcAft>
              <a:buSzPts val="1800"/>
              <a:buChar char="●"/>
              <a:defRPr sz="1800"/>
            </a:lvl4pPr>
            <a:lvl5pPr indent="-342900" lvl="4" marL="2286000" rtl="0">
              <a:spcBef>
                <a:spcPts val="0"/>
              </a:spcBef>
              <a:spcAft>
                <a:spcPts val="0"/>
              </a:spcAft>
              <a:buSzPts val="1800"/>
              <a:buChar char="○"/>
              <a:defRPr sz="1800"/>
            </a:lvl5pPr>
            <a:lvl6pPr indent="-355600" lvl="5" marL="2743200" rtl="0">
              <a:spcBef>
                <a:spcPts val="0"/>
              </a:spcBef>
              <a:spcAft>
                <a:spcPts val="0"/>
              </a:spcAft>
              <a:buSzPts val="2000"/>
              <a:buChar char="■"/>
              <a:defRPr sz="1800"/>
            </a:lvl6pPr>
            <a:lvl7pPr indent="-342900" lvl="6" marL="3200400" rtl="0">
              <a:spcBef>
                <a:spcPts val="0"/>
              </a:spcBef>
              <a:spcAft>
                <a:spcPts val="0"/>
              </a:spcAft>
              <a:buSzPts val="1800"/>
              <a:buChar char="●"/>
              <a:defRPr sz="1800"/>
            </a:lvl7pPr>
            <a:lvl8pPr indent="-342900" lvl="7" marL="3657600" rtl="0">
              <a:spcBef>
                <a:spcPts val="0"/>
              </a:spcBef>
              <a:spcAft>
                <a:spcPts val="0"/>
              </a:spcAft>
              <a:buSzPts val="1800"/>
              <a:buChar char="○"/>
              <a:defRPr sz="1800"/>
            </a:lvl8pPr>
            <a:lvl9pPr indent="-342900" lvl="8" marL="4114800" rtl="0">
              <a:spcBef>
                <a:spcPts val="0"/>
              </a:spcBef>
              <a:spcAft>
                <a:spcPts val="0"/>
              </a:spcAft>
              <a:buSzPts val="1800"/>
              <a:buChar char="■"/>
              <a:defRPr sz="1800"/>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B">
  <p:cSld name="TITLE_1">
    <p:spTree>
      <p:nvGrpSpPr>
        <p:cNvPr id="64" name="Shape 64"/>
        <p:cNvGrpSpPr/>
        <p:nvPr/>
      </p:nvGrpSpPr>
      <p:grpSpPr>
        <a:xfrm>
          <a:off x="0" y="0"/>
          <a:ext cx="0" cy="0"/>
          <a:chOff x="0" y="0"/>
          <a:chExt cx="0" cy="0"/>
        </a:xfrm>
      </p:grpSpPr>
      <p:sp>
        <p:nvSpPr>
          <p:cNvPr id="65" name="Google Shape;65;p16"/>
          <p:cNvSpPr/>
          <p:nvPr/>
        </p:nvSpPr>
        <p:spPr>
          <a:xfrm>
            <a:off x="-25125" y="-25125"/>
            <a:ext cx="9169200" cy="3064800"/>
          </a:xfrm>
          <a:prstGeom prst="rect">
            <a:avLst/>
          </a:prstGeom>
          <a:solidFill>
            <a:srgbClr val="490F5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Open Sans"/>
              <a:ea typeface="Open Sans"/>
              <a:cs typeface="Open Sans"/>
              <a:sym typeface="Open Sans"/>
            </a:endParaRPr>
          </a:p>
        </p:txBody>
      </p:sp>
      <p:cxnSp>
        <p:nvCxnSpPr>
          <p:cNvPr id="66" name="Google Shape;66;p16"/>
          <p:cNvCxnSpPr/>
          <p:nvPr/>
        </p:nvCxnSpPr>
        <p:spPr>
          <a:xfrm>
            <a:off x="4278300" y="2751163"/>
            <a:ext cx="587400" cy="0"/>
          </a:xfrm>
          <a:prstGeom prst="straightConnector1">
            <a:avLst/>
          </a:prstGeom>
          <a:noFill/>
          <a:ln cap="flat" cmpd="sng" w="76200">
            <a:solidFill>
              <a:srgbClr val="23A595"/>
            </a:solidFill>
            <a:prstDash val="solid"/>
            <a:round/>
            <a:headEnd len="sm" w="sm" type="none"/>
            <a:tailEnd len="sm" w="sm" type="none"/>
          </a:ln>
        </p:spPr>
      </p:cxnSp>
      <p:sp>
        <p:nvSpPr>
          <p:cNvPr id="67" name="Google Shape;67;p16"/>
          <p:cNvSpPr txBox="1"/>
          <p:nvPr>
            <p:ph type="ctrTitle"/>
          </p:nvPr>
        </p:nvSpPr>
        <p:spPr>
          <a:xfrm>
            <a:off x="311700" y="595975"/>
            <a:ext cx="8520600" cy="1957800"/>
          </a:xfrm>
          <a:prstGeom prst="rect">
            <a:avLst/>
          </a:prstGeom>
          <a:noFill/>
          <a:ln>
            <a:noFill/>
          </a:ln>
        </p:spPr>
        <p:txBody>
          <a:bodyPr anchorCtr="0" anchor="b" bIns="91425" lIns="91425" spcFirstLastPara="1" rIns="91425" wrap="square" tIns="91425">
            <a:normAutofit/>
          </a:bodyPr>
          <a:lstStyle>
            <a:lvl1pPr lvl="0" rtl="0" algn="ctr">
              <a:lnSpc>
                <a:spcPct val="100000"/>
              </a:lnSpc>
              <a:spcBef>
                <a:spcPts val="0"/>
              </a:spcBef>
              <a:spcAft>
                <a:spcPts val="0"/>
              </a:spcAft>
              <a:buClr>
                <a:srgbClr val="FFFFFF"/>
              </a:buClr>
              <a:buSzPts val="5400"/>
              <a:buFont typeface="Open Sans ExtraBold"/>
              <a:buNone/>
              <a:defRPr b="1" sz="5400">
                <a:solidFill>
                  <a:srgbClr val="FFFFFF"/>
                </a:solidFill>
                <a:latin typeface="Open Sans ExtraBold"/>
                <a:ea typeface="Open Sans ExtraBold"/>
                <a:cs typeface="Open Sans ExtraBold"/>
                <a:sym typeface="Open Sans ExtraBold"/>
              </a:defRPr>
            </a:lvl1pPr>
            <a:lvl2pPr lvl="1" rtl="0" algn="ctr">
              <a:lnSpc>
                <a:spcPct val="100000"/>
              </a:lnSpc>
              <a:spcBef>
                <a:spcPts val="0"/>
              </a:spcBef>
              <a:spcAft>
                <a:spcPts val="0"/>
              </a:spcAft>
              <a:buSzPts val="5400"/>
              <a:buNone/>
              <a:defRPr sz="5400"/>
            </a:lvl2pPr>
            <a:lvl3pPr lvl="2" rtl="0" algn="ctr">
              <a:lnSpc>
                <a:spcPct val="100000"/>
              </a:lnSpc>
              <a:spcBef>
                <a:spcPts val="0"/>
              </a:spcBef>
              <a:spcAft>
                <a:spcPts val="0"/>
              </a:spcAft>
              <a:buSzPts val="5400"/>
              <a:buNone/>
              <a:defRPr sz="5400"/>
            </a:lvl3pPr>
            <a:lvl4pPr lvl="3" rtl="0" algn="ctr">
              <a:lnSpc>
                <a:spcPct val="100000"/>
              </a:lnSpc>
              <a:spcBef>
                <a:spcPts val="0"/>
              </a:spcBef>
              <a:spcAft>
                <a:spcPts val="0"/>
              </a:spcAft>
              <a:buSzPts val="5400"/>
              <a:buNone/>
              <a:defRPr sz="5400"/>
            </a:lvl4pPr>
            <a:lvl5pPr lvl="4" rtl="0" algn="ctr">
              <a:lnSpc>
                <a:spcPct val="100000"/>
              </a:lnSpc>
              <a:spcBef>
                <a:spcPts val="0"/>
              </a:spcBef>
              <a:spcAft>
                <a:spcPts val="0"/>
              </a:spcAft>
              <a:buSzPts val="5400"/>
              <a:buNone/>
              <a:defRPr sz="5400"/>
            </a:lvl5pPr>
            <a:lvl6pPr lvl="5" rtl="0" algn="ctr">
              <a:lnSpc>
                <a:spcPct val="100000"/>
              </a:lnSpc>
              <a:spcBef>
                <a:spcPts val="0"/>
              </a:spcBef>
              <a:spcAft>
                <a:spcPts val="0"/>
              </a:spcAft>
              <a:buSzPts val="5400"/>
              <a:buNone/>
              <a:defRPr sz="5400"/>
            </a:lvl6pPr>
            <a:lvl7pPr lvl="6" rtl="0" algn="ctr">
              <a:lnSpc>
                <a:spcPct val="100000"/>
              </a:lnSpc>
              <a:spcBef>
                <a:spcPts val="0"/>
              </a:spcBef>
              <a:spcAft>
                <a:spcPts val="0"/>
              </a:spcAft>
              <a:buSzPts val="5400"/>
              <a:buNone/>
              <a:defRPr sz="5400"/>
            </a:lvl7pPr>
            <a:lvl8pPr lvl="7" rtl="0" algn="ctr">
              <a:lnSpc>
                <a:spcPct val="100000"/>
              </a:lnSpc>
              <a:spcBef>
                <a:spcPts val="0"/>
              </a:spcBef>
              <a:spcAft>
                <a:spcPts val="0"/>
              </a:spcAft>
              <a:buSzPts val="5400"/>
              <a:buNone/>
              <a:defRPr sz="5400"/>
            </a:lvl8pPr>
            <a:lvl9pPr lvl="8" rtl="0" algn="ctr">
              <a:lnSpc>
                <a:spcPct val="100000"/>
              </a:lnSpc>
              <a:spcBef>
                <a:spcPts val="0"/>
              </a:spcBef>
              <a:spcAft>
                <a:spcPts val="0"/>
              </a:spcAft>
              <a:buSzPts val="5400"/>
              <a:buNone/>
              <a:defRPr sz="5400"/>
            </a:lvl9pPr>
          </a:lstStyle>
          <a:p/>
        </p:txBody>
      </p:sp>
      <p:sp>
        <p:nvSpPr>
          <p:cNvPr id="68" name="Google Shape;68;p16"/>
          <p:cNvSpPr txBox="1"/>
          <p:nvPr>
            <p:ph idx="1" type="subTitle"/>
          </p:nvPr>
        </p:nvSpPr>
        <p:spPr>
          <a:xfrm>
            <a:off x="311700" y="3580323"/>
            <a:ext cx="8520600" cy="733500"/>
          </a:xfrm>
          <a:prstGeom prst="rect">
            <a:avLst/>
          </a:prstGeom>
          <a:noFill/>
          <a:ln>
            <a:noFill/>
          </a:ln>
        </p:spPr>
        <p:txBody>
          <a:bodyPr anchorCtr="0" anchor="t" bIns="91425" lIns="91425" spcFirstLastPara="1" rIns="91425" wrap="square" tIns="91425">
            <a:normAutofit/>
          </a:bodyPr>
          <a:lstStyle>
            <a:lvl1pPr lvl="0" rtl="0" algn="ctr">
              <a:lnSpc>
                <a:spcPct val="100000"/>
              </a:lnSpc>
              <a:spcBef>
                <a:spcPts val="0"/>
              </a:spcBef>
              <a:spcAft>
                <a:spcPts val="0"/>
              </a:spcAft>
              <a:buSzPts val="2400"/>
              <a:buNone/>
              <a:defRPr sz="2400"/>
            </a:lvl1pPr>
            <a:lvl2pPr lvl="1" rtl="0" algn="ctr">
              <a:lnSpc>
                <a:spcPct val="100000"/>
              </a:lnSpc>
              <a:spcBef>
                <a:spcPts val="0"/>
              </a:spcBef>
              <a:spcAft>
                <a:spcPts val="0"/>
              </a:spcAft>
              <a:buSzPts val="2400"/>
              <a:buNone/>
              <a:defRPr sz="2400"/>
            </a:lvl2pPr>
            <a:lvl3pPr lvl="2" rtl="0" algn="ctr">
              <a:lnSpc>
                <a:spcPct val="100000"/>
              </a:lnSpc>
              <a:spcBef>
                <a:spcPts val="0"/>
              </a:spcBef>
              <a:spcAft>
                <a:spcPts val="0"/>
              </a:spcAft>
              <a:buSzPts val="2400"/>
              <a:buNone/>
              <a:defRPr sz="2400"/>
            </a:lvl3pPr>
            <a:lvl4pPr lvl="3" rtl="0" algn="ctr">
              <a:lnSpc>
                <a:spcPct val="100000"/>
              </a:lnSpc>
              <a:spcBef>
                <a:spcPts val="0"/>
              </a:spcBef>
              <a:spcAft>
                <a:spcPts val="0"/>
              </a:spcAft>
              <a:buSzPts val="2400"/>
              <a:buNone/>
              <a:defRPr sz="2400"/>
            </a:lvl4pPr>
            <a:lvl5pPr lvl="4" rtl="0" algn="ctr">
              <a:lnSpc>
                <a:spcPct val="100000"/>
              </a:lnSpc>
              <a:spcBef>
                <a:spcPts val="0"/>
              </a:spcBef>
              <a:spcAft>
                <a:spcPts val="0"/>
              </a:spcAft>
              <a:buSzPts val="2400"/>
              <a:buNone/>
              <a:defRPr sz="2400"/>
            </a:lvl5pPr>
            <a:lvl6pPr lvl="5" rtl="0" algn="ctr">
              <a:lnSpc>
                <a:spcPct val="100000"/>
              </a:lnSpc>
              <a:spcBef>
                <a:spcPts val="0"/>
              </a:spcBef>
              <a:spcAft>
                <a:spcPts val="0"/>
              </a:spcAft>
              <a:buSzPts val="2400"/>
              <a:buNone/>
              <a:defRPr sz="2400"/>
            </a:lvl6pPr>
            <a:lvl7pPr lvl="6" rtl="0" algn="ctr">
              <a:lnSpc>
                <a:spcPct val="100000"/>
              </a:lnSpc>
              <a:spcBef>
                <a:spcPts val="0"/>
              </a:spcBef>
              <a:spcAft>
                <a:spcPts val="0"/>
              </a:spcAft>
              <a:buSzPts val="2400"/>
              <a:buNone/>
              <a:defRPr sz="2400"/>
            </a:lvl7pPr>
            <a:lvl8pPr lvl="7" rtl="0" algn="ctr">
              <a:lnSpc>
                <a:spcPct val="100000"/>
              </a:lnSpc>
              <a:spcBef>
                <a:spcPts val="0"/>
              </a:spcBef>
              <a:spcAft>
                <a:spcPts val="0"/>
              </a:spcAft>
              <a:buSzPts val="2400"/>
              <a:buNone/>
              <a:defRPr sz="2400"/>
            </a:lvl8pPr>
            <a:lvl9pPr lvl="8" rtl="0" algn="ctr">
              <a:lnSpc>
                <a:spcPct val="100000"/>
              </a:lnSpc>
              <a:spcBef>
                <a:spcPts val="0"/>
              </a:spcBef>
              <a:spcAft>
                <a:spcPts val="0"/>
              </a:spcAft>
              <a:buSzPts val="2400"/>
              <a:buNone/>
              <a:defRPr sz="2400"/>
            </a:lvl9pPr>
          </a:lstStyle>
          <a:p/>
        </p:txBody>
      </p:sp>
      <p:sp>
        <p:nvSpPr>
          <p:cNvPr id="69" name="Google Shape;69;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pic>
        <p:nvPicPr>
          <p:cNvPr id="70" name="Google Shape;70;p16"/>
          <p:cNvPicPr preferRelativeResize="0"/>
          <p:nvPr/>
        </p:nvPicPr>
        <p:blipFill rotWithShape="1">
          <a:blip r:embed="rId2">
            <a:alphaModFix/>
          </a:blip>
          <a:srcRect b="0" l="0" r="0" t="0"/>
          <a:stretch/>
        </p:blipFill>
        <p:spPr>
          <a:xfrm>
            <a:off x="113050" y="4511376"/>
            <a:ext cx="2177562" cy="54545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B">
  <p:cSld name="TITLE_1">
    <p:spTree>
      <p:nvGrpSpPr>
        <p:cNvPr id="75" name="Shape 75"/>
        <p:cNvGrpSpPr/>
        <p:nvPr/>
      </p:nvGrpSpPr>
      <p:grpSpPr>
        <a:xfrm>
          <a:off x="0" y="0"/>
          <a:ext cx="0" cy="0"/>
          <a:chOff x="0" y="0"/>
          <a:chExt cx="0" cy="0"/>
        </a:xfrm>
      </p:grpSpPr>
      <p:sp>
        <p:nvSpPr>
          <p:cNvPr id="76" name="Google Shape;76;p18"/>
          <p:cNvSpPr/>
          <p:nvPr/>
        </p:nvSpPr>
        <p:spPr>
          <a:xfrm>
            <a:off x="-25125" y="-25125"/>
            <a:ext cx="9169200" cy="3064800"/>
          </a:xfrm>
          <a:prstGeom prst="rect">
            <a:avLst/>
          </a:prstGeom>
          <a:solidFill>
            <a:srgbClr val="490F5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Open Sans"/>
              <a:ea typeface="Open Sans"/>
              <a:cs typeface="Open Sans"/>
              <a:sym typeface="Open Sans"/>
            </a:endParaRPr>
          </a:p>
        </p:txBody>
      </p:sp>
      <p:cxnSp>
        <p:nvCxnSpPr>
          <p:cNvPr id="77" name="Google Shape;77;p18"/>
          <p:cNvCxnSpPr/>
          <p:nvPr/>
        </p:nvCxnSpPr>
        <p:spPr>
          <a:xfrm>
            <a:off x="4278300" y="2751163"/>
            <a:ext cx="587400" cy="0"/>
          </a:xfrm>
          <a:prstGeom prst="straightConnector1">
            <a:avLst/>
          </a:prstGeom>
          <a:noFill/>
          <a:ln cap="flat" cmpd="sng" w="76200">
            <a:solidFill>
              <a:srgbClr val="23A595"/>
            </a:solidFill>
            <a:prstDash val="solid"/>
            <a:round/>
            <a:headEnd len="sm" w="sm" type="none"/>
            <a:tailEnd len="sm" w="sm" type="none"/>
          </a:ln>
        </p:spPr>
      </p:cxnSp>
      <p:sp>
        <p:nvSpPr>
          <p:cNvPr id="78" name="Google Shape;78;p18"/>
          <p:cNvSpPr txBox="1"/>
          <p:nvPr>
            <p:ph type="ctrTitle"/>
          </p:nvPr>
        </p:nvSpPr>
        <p:spPr>
          <a:xfrm>
            <a:off x="311700" y="595975"/>
            <a:ext cx="8520600" cy="1957800"/>
          </a:xfrm>
          <a:prstGeom prst="rect">
            <a:avLst/>
          </a:prstGeom>
          <a:noFill/>
          <a:ln>
            <a:noFill/>
          </a:ln>
        </p:spPr>
        <p:txBody>
          <a:bodyPr anchorCtr="0" anchor="b" bIns="91425" lIns="91425" spcFirstLastPara="1" rIns="91425" wrap="square" tIns="91425">
            <a:normAutofit/>
          </a:bodyPr>
          <a:lstStyle>
            <a:lvl1pPr lvl="0" rtl="0" algn="ctr">
              <a:lnSpc>
                <a:spcPct val="100000"/>
              </a:lnSpc>
              <a:spcBef>
                <a:spcPts val="0"/>
              </a:spcBef>
              <a:spcAft>
                <a:spcPts val="0"/>
              </a:spcAft>
              <a:buClr>
                <a:srgbClr val="FFFFFF"/>
              </a:buClr>
              <a:buSzPts val="5400"/>
              <a:buFont typeface="Open Sans ExtraBold"/>
              <a:buNone/>
              <a:defRPr b="1" sz="5400">
                <a:solidFill>
                  <a:srgbClr val="FFFFFF"/>
                </a:solidFill>
                <a:latin typeface="Open Sans ExtraBold"/>
                <a:ea typeface="Open Sans ExtraBold"/>
                <a:cs typeface="Open Sans ExtraBold"/>
                <a:sym typeface="Open Sans ExtraBold"/>
              </a:defRPr>
            </a:lvl1pPr>
            <a:lvl2pPr lvl="1" rtl="0" algn="ctr">
              <a:lnSpc>
                <a:spcPct val="100000"/>
              </a:lnSpc>
              <a:spcBef>
                <a:spcPts val="0"/>
              </a:spcBef>
              <a:spcAft>
                <a:spcPts val="0"/>
              </a:spcAft>
              <a:buSzPts val="5400"/>
              <a:buNone/>
              <a:defRPr sz="5400"/>
            </a:lvl2pPr>
            <a:lvl3pPr lvl="2" rtl="0" algn="ctr">
              <a:lnSpc>
                <a:spcPct val="100000"/>
              </a:lnSpc>
              <a:spcBef>
                <a:spcPts val="0"/>
              </a:spcBef>
              <a:spcAft>
                <a:spcPts val="0"/>
              </a:spcAft>
              <a:buSzPts val="5400"/>
              <a:buNone/>
              <a:defRPr sz="5400"/>
            </a:lvl3pPr>
            <a:lvl4pPr lvl="3" rtl="0" algn="ctr">
              <a:lnSpc>
                <a:spcPct val="100000"/>
              </a:lnSpc>
              <a:spcBef>
                <a:spcPts val="0"/>
              </a:spcBef>
              <a:spcAft>
                <a:spcPts val="0"/>
              </a:spcAft>
              <a:buSzPts val="5400"/>
              <a:buNone/>
              <a:defRPr sz="5400"/>
            </a:lvl4pPr>
            <a:lvl5pPr lvl="4" rtl="0" algn="ctr">
              <a:lnSpc>
                <a:spcPct val="100000"/>
              </a:lnSpc>
              <a:spcBef>
                <a:spcPts val="0"/>
              </a:spcBef>
              <a:spcAft>
                <a:spcPts val="0"/>
              </a:spcAft>
              <a:buSzPts val="5400"/>
              <a:buNone/>
              <a:defRPr sz="5400"/>
            </a:lvl5pPr>
            <a:lvl6pPr lvl="5" rtl="0" algn="ctr">
              <a:lnSpc>
                <a:spcPct val="100000"/>
              </a:lnSpc>
              <a:spcBef>
                <a:spcPts val="0"/>
              </a:spcBef>
              <a:spcAft>
                <a:spcPts val="0"/>
              </a:spcAft>
              <a:buSzPts val="5400"/>
              <a:buNone/>
              <a:defRPr sz="5400"/>
            </a:lvl6pPr>
            <a:lvl7pPr lvl="6" rtl="0" algn="ctr">
              <a:lnSpc>
                <a:spcPct val="100000"/>
              </a:lnSpc>
              <a:spcBef>
                <a:spcPts val="0"/>
              </a:spcBef>
              <a:spcAft>
                <a:spcPts val="0"/>
              </a:spcAft>
              <a:buSzPts val="5400"/>
              <a:buNone/>
              <a:defRPr sz="5400"/>
            </a:lvl7pPr>
            <a:lvl8pPr lvl="7" rtl="0" algn="ctr">
              <a:lnSpc>
                <a:spcPct val="100000"/>
              </a:lnSpc>
              <a:spcBef>
                <a:spcPts val="0"/>
              </a:spcBef>
              <a:spcAft>
                <a:spcPts val="0"/>
              </a:spcAft>
              <a:buSzPts val="5400"/>
              <a:buNone/>
              <a:defRPr sz="5400"/>
            </a:lvl8pPr>
            <a:lvl9pPr lvl="8" rtl="0" algn="ctr">
              <a:lnSpc>
                <a:spcPct val="100000"/>
              </a:lnSpc>
              <a:spcBef>
                <a:spcPts val="0"/>
              </a:spcBef>
              <a:spcAft>
                <a:spcPts val="0"/>
              </a:spcAft>
              <a:buSzPts val="5400"/>
              <a:buNone/>
              <a:defRPr sz="5400"/>
            </a:lvl9pPr>
          </a:lstStyle>
          <a:p/>
        </p:txBody>
      </p:sp>
      <p:sp>
        <p:nvSpPr>
          <p:cNvPr id="79" name="Google Shape;79;p18"/>
          <p:cNvSpPr txBox="1"/>
          <p:nvPr>
            <p:ph idx="1" type="subTitle"/>
          </p:nvPr>
        </p:nvSpPr>
        <p:spPr>
          <a:xfrm>
            <a:off x="311700" y="3580323"/>
            <a:ext cx="8520600" cy="733500"/>
          </a:xfrm>
          <a:prstGeom prst="rect">
            <a:avLst/>
          </a:prstGeom>
          <a:noFill/>
          <a:ln>
            <a:noFill/>
          </a:ln>
        </p:spPr>
        <p:txBody>
          <a:bodyPr anchorCtr="0" anchor="t" bIns="91425" lIns="91425" spcFirstLastPara="1" rIns="91425" wrap="square" tIns="91425">
            <a:normAutofit/>
          </a:bodyPr>
          <a:lstStyle>
            <a:lvl1pPr lvl="0" rtl="0" algn="ctr">
              <a:lnSpc>
                <a:spcPct val="100000"/>
              </a:lnSpc>
              <a:spcBef>
                <a:spcPts val="0"/>
              </a:spcBef>
              <a:spcAft>
                <a:spcPts val="0"/>
              </a:spcAft>
              <a:buSzPts val="2400"/>
              <a:buNone/>
              <a:defRPr sz="2400"/>
            </a:lvl1pPr>
            <a:lvl2pPr lvl="1" rtl="0" algn="ctr">
              <a:lnSpc>
                <a:spcPct val="100000"/>
              </a:lnSpc>
              <a:spcBef>
                <a:spcPts val="0"/>
              </a:spcBef>
              <a:spcAft>
                <a:spcPts val="0"/>
              </a:spcAft>
              <a:buSzPts val="2400"/>
              <a:buNone/>
              <a:defRPr sz="2400"/>
            </a:lvl2pPr>
            <a:lvl3pPr lvl="2" rtl="0" algn="ctr">
              <a:lnSpc>
                <a:spcPct val="100000"/>
              </a:lnSpc>
              <a:spcBef>
                <a:spcPts val="0"/>
              </a:spcBef>
              <a:spcAft>
                <a:spcPts val="0"/>
              </a:spcAft>
              <a:buSzPts val="2400"/>
              <a:buNone/>
              <a:defRPr sz="2400"/>
            </a:lvl3pPr>
            <a:lvl4pPr lvl="3" rtl="0" algn="ctr">
              <a:lnSpc>
                <a:spcPct val="100000"/>
              </a:lnSpc>
              <a:spcBef>
                <a:spcPts val="0"/>
              </a:spcBef>
              <a:spcAft>
                <a:spcPts val="0"/>
              </a:spcAft>
              <a:buSzPts val="2400"/>
              <a:buNone/>
              <a:defRPr sz="2400"/>
            </a:lvl4pPr>
            <a:lvl5pPr lvl="4" rtl="0" algn="ctr">
              <a:lnSpc>
                <a:spcPct val="100000"/>
              </a:lnSpc>
              <a:spcBef>
                <a:spcPts val="0"/>
              </a:spcBef>
              <a:spcAft>
                <a:spcPts val="0"/>
              </a:spcAft>
              <a:buSzPts val="2400"/>
              <a:buNone/>
              <a:defRPr sz="2400"/>
            </a:lvl5pPr>
            <a:lvl6pPr lvl="5" rtl="0" algn="ctr">
              <a:lnSpc>
                <a:spcPct val="100000"/>
              </a:lnSpc>
              <a:spcBef>
                <a:spcPts val="0"/>
              </a:spcBef>
              <a:spcAft>
                <a:spcPts val="0"/>
              </a:spcAft>
              <a:buSzPts val="2400"/>
              <a:buNone/>
              <a:defRPr sz="2400"/>
            </a:lvl6pPr>
            <a:lvl7pPr lvl="6" rtl="0" algn="ctr">
              <a:lnSpc>
                <a:spcPct val="100000"/>
              </a:lnSpc>
              <a:spcBef>
                <a:spcPts val="0"/>
              </a:spcBef>
              <a:spcAft>
                <a:spcPts val="0"/>
              </a:spcAft>
              <a:buSzPts val="2400"/>
              <a:buNone/>
              <a:defRPr sz="2400"/>
            </a:lvl7pPr>
            <a:lvl8pPr lvl="7" rtl="0" algn="ctr">
              <a:lnSpc>
                <a:spcPct val="100000"/>
              </a:lnSpc>
              <a:spcBef>
                <a:spcPts val="0"/>
              </a:spcBef>
              <a:spcAft>
                <a:spcPts val="0"/>
              </a:spcAft>
              <a:buSzPts val="2400"/>
              <a:buNone/>
              <a:defRPr sz="2400"/>
            </a:lvl8pPr>
            <a:lvl9pPr lvl="8" rtl="0" algn="ctr">
              <a:lnSpc>
                <a:spcPct val="100000"/>
              </a:lnSpc>
              <a:spcBef>
                <a:spcPts val="0"/>
              </a:spcBef>
              <a:spcAft>
                <a:spcPts val="0"/>
              </a:spcAft>
              <a:buSzPts val="2400"/>
              <a:buNone/>
              <a:defRPr sz="2400"/>
            </a:lvl9pPr>
          </a:lstStyle>
          <a:p/>
        </p:txBody>
      </p:sp>
      <p:sp>
        <p:nvSpPr>
          <p:cNvPr id="80" name="Google Shape;80;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pic>
        <p:nvPicPr>
          <p:cNvPr id="81" name="Google Shape;81;p18"/>
          <p:cNvPicPr preferRelativeResize="0"/>
          <p:nvPr/>
        </p:nvPicPr>
        <p:blipFill rotWithShape="1">
          <a:blip r:embed="rId2">
            <a:alphaModFix/>
          </a:blip>
          <a:srcRect b="0" l="0" r="0" t="0"/>
          <a:stretch/>
        </p:blipFill>
        <p:spPr>
          <a:xfrm>
            <a:off x="113050" y="4511376"/>
            <a:ext cx="2177562" cy="545450"/>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A">
  <p:cSld name="SECTION_TITLE_AND_DESCRIPTION">
    <p:spTree>
      <p:nvGrpSpPr>
        <p:cNvPr id="82" name="Shape 82"/>
        <p:cNvGrpSpPr/>
        <p:nvPr/>
      </p:nvGrpSpPr>
      <p:grpSpPr>
        <a:xfrm>
          <a:off x="0" y="0"/>
          <a:ext cx="0" cy="0"/>
          <a:chOff x="0" y="0"/>
          <a:chExt cx="0" cy="0"/>
        </a:xfrm>
      </p:grpSpPr>
      <p:sp>
        <p:nvSpPr>
          <p:cNvPr id="83" name="Google Shape;83;p19"/>
          <p:cNvSpPr/>
          <p:nvPr/>
        </p:nvSpPr>
        <p:spPr>
          <a:xfrm>
            <a:off x="4572000" y="100"/>
            <a:ext cx="4572000" cy="5143500"/>
          </a:xfrm>
          <a:prstGeom prst="rect">
            <a:avLst/>
          </a:prstGeom>
          <a:solidFill>
            <a:srgbClr val="490F5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84" name="Google Shape;84;p19"/>
          <p:cNvCxnSpPr/>
          <p:nvPr/>
        </p:nvCxnSpPr>
        <p:spPr>
          <a:xfrm>
            <a:off x="5029675" y="4495500"/>
            <a:ext cx="468300" cy="0"/>
          </a:xfrm>
          <a:prstGeom prst="straightConnector1">
            <a:avLst/>
          </a:prstGeom>
          <a:noFill/>
          <a:ln cap="flat" cmpd="sng" w="28575">
            <a:solidFill>
              <a:schemeClr val="lt1"/>
            </a:solidFill>
            <a:prstDash val="solid"/>
            <a:round/>
            <a:headEnd len="sm" w="sm" type="none"/>
            <a:tailEnd len="sm" w="sm" type="none"/>
          </a:ln>
        </p:spPr>
      </p:cxnSp>
      <p:sp>
        <p:nvSpPr>
          <p:cNvPr id="85" name="Google Shape;85;p19"/>
          <p:cNvSpPr txBox="1"/>
          <p:nvPr>
            <p:ph type="title"/>
          </p:nvPr>
        </p:nvSpPr>
        <p:spPr>
          <a:xfrm>
            <a:off x="265500" y="1375599"/>
            <a:ext cx="4045200" cy="1551900"/>
          </a:xfrm>
          <a:prstGeom prst="rect">
            <a:avLst/>
          </a:prstGeom>
          <a:noFill/>
          <a:ln>
            <a:noFill/>
          </a:ln>
        </p:spPr>
        <p:txBody>
          <a:bodyPr anchorCtr="0" anchor="b" bIns="91425" lIns="91425" spcFirstLastPara="1" rIns="91425" wrap="square" tIns="91425">
            <a:normAutofit/>
          </a:bodyPr>
          <a:lstStyle>
            <a:lvl1pPr lvl="0" rtl="0" algn="ctr">
              <a:lnSpc>
                <a:spcPct val="100000"/>
              </a:lnSpc>
              <a:spcBef>
                <a:spcPts val="0"/>
              </a:spcBef>
              <a:spcAft>
                <a:spcPts val="0"/>
              </a:spcAft>
              <a:buClr>
                <a:srgbClr val="23A595"/>
              </a:buClr>
              <a:buSzPts val="3800"/>
              <a:buNone/>
              <a:defRPr sz="3800">
                <a:solidFill>
                  <a:srgbClr val="23A595"/>
                </a:solidFill>
              </a:defRPr>
            </a:lvl1pPr>
            <a:lvl2pPr lvl="1" rtl="0" algn="ctr">
              <a:lnSpc>
                <a:spcPct val="100000"/>
              </a:lnSpc>
              <a:spcBef>
                <a:spcPts val="0"/>
              </a:spcBef>
              <a:spcAft>
                <a:spcPts val="0"/>
              </a:spcAft>
              <a:buSzPts val="3800"/>
              <a:buNone/>
              <a:defRPr sz="3800"/>
            </a:lvl2pPr>
            <a:lvl3pPr lvl="2" rtl="0" algn="ctr">
              <a:lnSpc>
                <a:spcPct val="100000"/>
              </a:lnSpc>
              <a:spcBef>
                <a:spcPts val="0"/>
              </a:spcBef>
              <a:spcAft>
                <a:spcPts val="0"/>
              </a:spcAft>
              <a:buSzPts val="3800"/>
              <a:buNone/>
              <a:defRPr sz="3800"/>
            </a:lvl3pPr>
            <a:lvl4pPr lvl="3" rtl="0" algn="ctr">
              <a:lnSpc>
                <a:spcPct val="100000"/>
              </a:lnSpc>
              <a:spcBef>
                <a:spcPts val="0"/>
              </a:spcBef>
              <a:spcAft>
                <a:spcPts val="0"/>
              </a:spcAft>
              <a:buSzPts val="3800"/>
              <a:buNone/>
              <a:defRPr sz="3800"/>
            </a:lvl4pPr>
            <a:lvl5pPr lvl="4" rtl="0" algn="ctr">
              <a:lnSpc>
                <a:spcPct val="100000"/>
              </a:lnSpc>
              <a:spcBef>
                <a:spcPts val="0"/>
              </a:spcBef>
              <a:spcAft>
                <a:spcPts val="0"/>
              </a:spcAft>
              <a:buSzPts val="3800"/>
              <a:buNone/>
              <a:defRPr sz="3800"/>
            </a:lvl5pPr>
            <a:lvl6pPr lvl="5" rtl="0" algn="ctr">
              <a:lnSpc>
                <a:spcPct val="100000"/>
              </a:lnSpc>
              <a:spcBef>
                <a:spcPts val="0"/>
              </a:spcBef>
              <a:spcAft>
                <a:spcPts val="0"/>
              </a:spcAft>
              <a:buSzPts val="3800"/>
              <a:buNone/>
              <a:defRPr sz="3800"/>
            </a:lvl6pPr>
            <a:lvl7pPr lvl="6" rtl="0" algn="ctr">
              <a:lnSpc>
                <a:spcPct val="100000"/>
              </a:lnSpc>
              <a:spcBef>
                <a:spcPts val="0"/>
              </a:spcBef>
              <a:spcAft>
                <a:spcPts val="0"/>
              </a:spcAft>
              <a:buSzPts val="3800"/>
              <a:buNone/>
              <a:defRPr sz="3800"/>
            </a:lvl7pPr>
            <a:lvl8pPr lvl="7" rtl="0" algn="ctr">
              <a:lnSpc>
                <a:spcPct val="100000"/>
              </a:lnSpc>
              <a:spcBef>
                <a:spcPts val="0"/>
              </a:spcBef>
              <a:spcAft>
                <a:spcPts val="0"/>
              </a:spcAft>
              <a:buSzPts val="3800"/>
              <a:buNone/>
              <a:defRPr sz="3800"/>
            </a:lvl8pPr>
            <a:lvl9pPr lvl="8" rtl="0" algn="ctr">
              <a:lnSpc>
                <a:spcPct val="100000"/>
              </a:lnSpc>
              <a:spcBef>
                <a:spcPts val="0"/>
              </a:spcBef>
              <a:spcAft>
                <a:spcPts val="0"/>
              </a:spcAft>
              <a:buSzPts val="3800"/>
              <a:buNone/>
              <a:defRPr sz="3800"/>
            </a:lvl9pPr>
          </a:lstStyle>
          <a:p/>
        </p:txBody>
      </p:sp>
      <p:sp>
        <p:nvSpPr>
          <p:cNvPr id="86" name="Google Shape;86;p19"/>
          <p:cNvSpPr txBox="1"/>
          <p:nvPr>
            <p:ph idx="1" type="subTitle"/>
          </p:nvPr>
        </p:nvSpPr>
        <p:spPr>
          <a:xfrm>
            <a:off x="265500" y="2981125"/>
            <a:ext cx="4045200" cy="1345500"/>
          </a:xfrm>
          <a:prstGeom prst="rect">
            <a:avLst/>
          </a:prstGeom>
          <a:noFill/>
          <a:ln>
            <a:noFill/>
          </a:ln>
        </p:spPr>
        <p:txBody>
          <a:bodyPr anchorCtr="0" anchor="t" bIns="91425" lIns="91425" spcFirstLastPara="1" rIns="91425" wrap="square" tIns="91425">
            <a:normAutofit/>
          </a:bodyPr>
          <a:lstStyle>
            <a:lvl1pPr lvl="0" rtl="0" algn="ctr">
              <a:lnSpc>
                <a:spcPct val="100000"/>
              </a:lnSpc>
              <a:spcBef>
                <a:spcPts val="0"/>
              </a:spcBef>
              <a:spcAft>
                <a:spcPts val="0"/>
              </a:spcAft>
              <a:buSzPts val="1600"/>
              <a:buNone/>
              <a:defRPr/>
            </a:lvl1pPr>
            <a:lvl2pPr lvl="1" rtl="0" algn="ctr">
              <a:lnSpc>
                <a:spcPct val="100000"/>
              </a:lnSpc>
              <a:spcBef>
                <a:spcPts val="0"/>
              </a:spcBef>
              <a:spcAft>
                <a:spcPts val="0"/>
              </a:spcAft>
              <a:buSzPts val="1800"/>
              <a:buNone/>
              <a:defRPr sz="1800"/>
            </a:lvl2pPr>
            <a:lvl3pPr lvl="2" rtl="0" algn="ctr">
              <a:lnSpc>
                <a:spcPct val="100000"/>
              </a:lnSpc>
              <a:spcBef>
                <a:spcPts val="0"/>
              </a:spcBef>
              <a:spcAft>
                <a:spcPts val="0"/>
              </a:spcAft>
              <a:buSzPts val="1800"/>
              <a:buNone/>
              <a:defRPr sz="1800"/>
            </a:lvl3pPr>
            <a:lvl4pPr lvl="3" rtl="0" algn="ctr">
              <a:lnSpc>
                <a:spcPct val="100000"/>
              </a:lnSpc>
              <a:spcBef>
                <a:spcPts val="0"/>
              </a:spcBef>
              <a:spcAft>
                <a:spcPts val="0"/>
              </a:spcAft>
              <a:buSzPts val="1800"/>
              <a:buNone/>
              <a:defRPr sz="1800"/>
            </a:lvl4pPr>
            <a:lvl5pPr lvl="4" rtl="0" algn="ctr">
              <a:lnSpc>
                <a:spcPct val="100000"/>
              </a:lnSpc>
              <a:spcBef>
                <a:spcPts val="0"/>
              </a:spcBef>
              <a:spcAft>
                <a:spcPts val="0"/>
              </a:spcAft>
              <a:buSzPts val="1800"/>
              <a:buNone/>
              <a:defRPr sz="1800"/>
            </a:lvl5pPr>
            <a:lvl6pPr lvl="5" rtl="0" algn="ctr">
              <a:lnSpc>
                <a:spcPct val="100000"/>
              </a:lnSpc>
              <a:spcBef>
                <a:spcPts val="0"/>
              </a:spcBef>
              <a:spcAft>
                <a:spcPts val="0"/>
              </a:spcAft>
              <a:buSzPts val="1800"/>
              <a:buNone/>
              <a:defRPr sz="1800"/>
            </a:lvl6pPr>
            <a:lvl7pPr lvl="6" rtl="0" algn="ctr">
              <a:lnSpc>
                <a:spcPct val="100000"/>
              </a:lnSpc>
              <a:spcBef>
                <a:spcPts val="0"/>
              </a:spcBef>
              <a:spcAft>
                <a:spcPts val="0"/>
              </a:spcAft>
              <a:buSzPts val="1800"/>
              <a:buNone/>
              <a:defRPr sz="1800"/>
            </a:lvl7pPr>
            <a:lvl8pPr lvl="7" rtl="0" algn="ctr">
              <a:lnSpc>
                <a:spcPct val="100000"/>
              </a:lnSpc>
              <a:spcBef>
                <a:spcPts val="0"/>
              </a:spcBef>
              <a:spcAft>
                <a:spcPts val="0"/>
              </a:spcAft>
              <a:buSzPts val="1800"/>
              <a:buNone/>
              <a:defRPr sz="1800"/>
            </a:lvl8pPr>
            <a:lvl9pPr lvl="8" rtl="0" algn="ctr">
              <a:lnSpc>
                <a:spcPct val="100000"/>
              </a:lnSpc>
              <a:spcBef>
                <a:spcPts val="0"/>
              </a:spcBef>
              <a:spcAft>
                <a:spcPts val="0"/>
              </a:spcAft>
              <a:buSzPts val="1800"/>
              <a:buNone/>
              <a:defRPr sz="1800"/>
            </a:lvl9pPr>
          </a:lstStyle>
          <a:p/>
        </p:txBody>
      </p:sp>
      <p:sp>
        <p:nvSpPr>
          <p:cNvPr id="87" name="Google Shape;87;p19"/>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rtl="0" algn="l">
              <a:lnSpc>
                <a:spcPct val="115000"/>
              </a:lnSpc>
              <a:spcBef>
                <a:spcPts val="0"/>
              </a:spcBef>
              <a:spcAft>
                <a:spcPts val="0"/>
              </a:spcAft>
              <a:buClr>
                <a:schemeClr val="lt1"/>
              </a:buClr>
              <a:buSzPts val="1800"/>
              <a:buChar char="●"/>
              <a:defRPr sz="1800">
                <a:solidFill>
                  <a:schemeClr val="lt1"/>
                </a:solidFill>
              </a:defRPr>
            </a:lvl1pPr>
            <a:lvl2pPr indent="-342900" lvl="1" marL="914400" rtl="0" algn="l">
              <a:lnSpc>
                <a:spcPct val="115000"/>
              </a:lnSpc>
              <a:spcBef>
                <a:spcPts val="0"/>
              </a:spcBef>
              <a:spcAft>
                <a:spcPts val="0"/>
              </a:spcAft>
              <a:buClr>
                <a:schemeClr val="lt1"/>
              </a:buClr>
              <a:buSzPts val="1800"/>
              <a:buChar char="○"/>
              <a:defRPr sz="1800">
                <a:solidFill>
                  <a:schemeClr val="lt1"/>
                </a:solidFill>
              </a:defRPr>
            </a:lvl2pPr>
            <a:lvl3pPr indent="-342900" lvl="2" marL="1371600" rtl="0" algn="l">
              <a:lnSpc>
                <a:spcPct val="115000"/>
              </a:lnSpc>
              <a:spcBef>
                <a:spcPts val="0"/>
              </a:spcBef>
              <a:spcAft>
                <a:spcPts val="0"/>
              </a:spcAft>
              <a:buClr>
                <a:schemeClr val="lt1"/>
              </a:buClr>
              <a:buSzPts val="1800"/>
              <a:buChar char="■"/>
              <a:defRPr sz="1800">
                <a:solidFill>
                  <a:schemeClr val="lt1"/>
                </a:solidFill>
              </a:defRPr>
            </a:lvl3pPr>
            <a:lvl4pPr indent="-342900" lvl="3" marL="1828800" rtl="0" algn="l">
              <a:lnSpc>
                <a:spcPct val="115000"/>
              </a:lnSpc>
              <a:spcBef>
                <a:spcPts val="0"/>
              </a:spcBef>
              <a:spcAft>
                <a:spcPts val="0"/>
              </a:spcAft>
              <a:buClr>
                <a:schemeClr val="lt1"/>
              </a:buClr>
              <a:buSzPts val="1800"/>
              <a:buChar char="●"/>
              <a:defRPr sz="1800">
                <a:solidFill>
                  <a:schemeClr val="lt1"/>
                </a:solidFill>
              </a:defRPr>
            </a:lvl4pPr>
            <a:lvl5pPr indent="-342900" lvl="4" marL="2286000" rtl="0" algn="l">
              <a:lnSpc>
                <a:spcPct val="115000"/>
              </a:lnSpc>
              <a:spcBef>
                <a:spcPts val="0"/>
              </a:spcBef>
              <a:spcAft>
                <a:spcPts val="0"/>
              </a:spcAft>
              <a:buClr>
                <a:schemeClr val="lt1"/>
              </a:buClr>
              <a:buSzPts val="1800"/>
              <a:buChar char="○"/>
              <a:defRPr sz="1800">
                <a:solidFill>
                  <a:schemeClr val="lt1"/>
                </a:solidFill>
              </a:defRPr>
            </a:lvl5pPr>
            <a:lvl6pPr indent="-355600" lvl="5" marL="2743200" rtl="0" algn="l">
              <a:lnSpc>
                <a:spcPct val="115000"/>
              </a:lnSpc>
              <a:spcBef>
                <a:spcPts val="0"/>
              </a:spcBef>
              <a:spcAft>
                <a:spcPts val="0"/>
              </a:spcAft>
              <a:buClr>
                <a:schemeClr val="lt1"/>
              </a:buClr>
              <a:buSzPts val="2000"/>
              <a:buChar char="■"/>
              <a:defRPr sz="1800">
                <a:solidFill>
                  <a:schemeClr val="lt1"/>
                </a:solidFill>
              </a:defRPr>
            </a:lvl6pPr>
            <a:lvl7pPr indent="-342900" lvl="6" marL="3200400" rtl="0" algn="l">
              <a:lnSpc>
                <a:spcPct val="115000"/>
              </a:lnSpc>
              <a:spcBef>
                <a:spcPts val="0"/>
              </a:spcBef>
              <a:spcAft>
                <a:spcPts val="0"/>
              </a:spcAft>
              <a:buClr>
                <a:schemeClr val="lt1"/>
              </a:buClr>
              <a:buSzPts val="1800"/>
              <a:buChar char="●"/>
              <a:defRPr sz="1800">
                <a:solidFill>
                  <a:schemeClr val="lt1"/>
                </a:solidFill>
              </a:defRPr>
            </a:lvl7pPr>
            <a:lvl8pPr indent="-342900" lvl="7" marL="3657600" rtl="0" algn="l">
              <a:lnSpc>
                <a:spcPct val="115000"/>
              </a:lnSpc>
              <a:spcBef>
                <a:spcPts val="0"/>
              </a:spcBef>
              <a:spcAft>
                <a:spcPts val="0"/>
              </a:spcAft>
              <a:buClr>
                <a:schemeClr val="lt1"/>
              </a:buClr>
              <a:buSzPts val="1800"/>
              <a:buChar char="○"/>
              <a:defRPr sz="1800">
                <a:solidFill>
                  <a:schemeClr val="lt1"/>
                </a:solidFill>
              </a:defRPr>
            </a:lvl8pPr>
            <a:lvl9pPr indent="-342900" lvl="8" marL="4114800" rtl="0" algn="l">
              <a:lnSpc>
                <a:spcPct val="115000"/>
              </a:lnSpc>
              <a:spcBef>
                <a:spcPts val="0"/>
              </a:spcBef>
              <a:spcAft>
                <a:spcPts val="0"/>
              </a:spcAft>
              <a:buClr>
                <a:schemeClr val="lt1"/>
              </a:buClr>
              <a:buSzPts val="1800"/>
              <a:buChar char="■"/>
              <a:defRPr sz="1800">
                <a:solidFill>
                  <a:schemeClr val="lt1"/>
                </a:solidFill>
              </a:defRPr>
            </a:lvl9pPr>
          </a:lstStyle>
          <a:p/>
        </p:txBody>
      </p:sp>
      <p:sp>
        <p:nvSpPr>
          <p:cNvPr id="88" name="Google Shape;88;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1pPr>
            <a:lvl2pPr indent="0" lvl="1"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2pPr>
            <a:lvl3pPr indent="0" lvl="2"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3pPr>
            <a:lvl4pPr indent="0" lvl="3"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4pPr>
            <a:lvl5pPr indent="0" lvl="4"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5pPr>
            <a:lvl6pPr indent="0" lvl="5"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6pPr>
            <a:lvl7pPr indent="0" lvl="6"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7pPr>
            <a:lvl8pPr indent="0" lvl="7"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8pPr>
            <a:lvl9pPr indent="0" lvl="8"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ighlight B">
  <p:cSld name="CAPTION_ONLY_1_1">
    <p:spTree>
      <p:nvGrpSpPr>
        <p:cNvPr id="89" name="Shape 89"/>
        <p:cNvGrpSpPr/>
        <p:nvPr/>
      </p:nvGrpSpPr>
      <p:grpSpPr>
        <a:xfrm>
          <a:off x="0" y="0"/>
          <a:ext cx="0" cy="0"/>
          <a:chOff x="0" y="0"/>
          <a:chExt cx="0" cy="0"/>
        </a:xfrm>
      </p:grpSpPr>
      <p:sp>
        <p:nvSpPr>
          <p:cNvPr id="90" name="Google Shape;90;p20"/>
          <p:cNvSpPr/>
          <p:nvPr/>
        </p:nvSpPr>
        <p:spPr>
          <a:xfrm>
            <a:off x="-12600" y="4233725"/>
            <a:ext cx="9169200" cy="909900"/>
          </a:xfrm>
          <a:prstGeom prst="rect">
            <a:avLst/>
          </a:prstGeom>
          <a:solidFill>
            <a:srgbClr val="490F5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490F52"/>
              </a:solidFill>
              <a:latin typeface="Open Sans"/>
              <a:ea typeface="Open Sans"/>
              <a:cs typeface="Open Sans"/>
              <a:sym typeface="Open Sans"/>
            </a:endParaRPr>
          </a:p>
        </p:txBody>
      </p:sp>
      <p:sp>
        <p:nvSpPr>
          <p:cNvPr id="91" name="Google Shape;91;p20"/>
          <p:cNvSpPr txBox="1"/>
          <p:nvPr>
            <p:ph idx="1" type="body"/>
          </p:nvPr>
        </p:nvSpPr>
        <p:spPr>
          <a:xfrm>
            <a:off x="1572600" y="4389275"/>
            <a:ext cx="5998800" cy="598800"/>
          </a:xfrm>
          <a:prstGeom prst="rect">
            <a:avLst/>
          </a:prstGeom>
          <a:noFill/>
          <a:ln>
            <a:noFill/>
          </a:ln>
        </p:spPr>
        <p:txBody>
          <a:bodyPr anchorCtr="0" anchor="ctr" bIns="91425" lIns="91425" spcFirstLastPara="1" rIns="91425" wrap="square" tIns="91425">
            <a:normAutofit/>
          </a:bodyPr>
          <a:lstStyle>
            <a:lvl1pPr indent="-228600" lvl="0" marL="457200" rtl="0" algn="ctr">
              <a:lnSpc>
                <a:spcPct val="100000"/>
              </a:lnSpc>
              <a:spcBef>
                <a:spcPts val="0"/>
              </a:spcBef>
              <a:spcAft>
                <a:spcPts val="0"/>
              </a:spcAft>
              <a:buClr>
                <a:schemeClr val="lt1"/>
              </a:buClr>
              <a:buSzPts val="1800"/>
              <a:buFont typeface="Open Sans ExtraBold"/>
              <a:buNone/>
              <a:defRPr b="1" sz="1800">
                <a:solidFill>
                  <a:schemeClr val="lt1"/>
                </a:solidFill>
                <a:latin typeface="Open Sans ExtraBold"/>
                <a:ea typeface="Open Sans ExtraBold"/>
                <a:cs typeface="Open Sans ExtraBold"/>
                <a:sym typeface="Open Sans ExtraBold"/>
              </a:defRPr>
            </a:lvl1pPr>
            <a:lvl2pPr indent="-330200" lvl="1" marL="914400" rtl="0" algn="l">
              <a:lnSpc>
                <a:spcPct val="115000"/>
              </a:lnSpc>
              <a:spcBef>
                <a:spcPts val="0"/>
              </a:spcBef>
              <a:spcAft>
                <a:spcPts val="0"/>
              </a:spcAft>
              <a:buSzPts val="1600"/>
              <a:buChar char="○"/>
              <a:defRPr/>
            </a:lvl2pPr>
            <a:lvl3pPr indent="-330200" lvl="2" marL="1371600" rtl="0" algn="l">
              <a:lnSpc>
                <a:spcPct val="115000"/>
              </a:lnSpc>
              <a:spcBef>
                <a:spcPts val="0"/>
              </a:spcBef>
              <a:spcAft>
                <a:spcPts val="0"/>
              </a:spcAft>
              <a:buSzPts val="1600"/>
              <a:buChar char="■"/>
              <a:defRPr/>
            </a:lvl3pPr>
            <a:lvl4pPr indent="-330200" lvl="3" marL="1828800" rtl="0" algn="l">
              <a:lnSpc>
                <a:spcPct val="115000"/>
              </a:lnSpc>
              <a:spcBef>
                <a:spcPts val="0"/>
              </a:spcBef>
              <a:spcAft>
                <a:spcPts val="0"/>
              </a:spcAft>
              <a:buSzPts val="1600"/>
              <a:buChar char="●"/>
              <a:defRPr/>
            </a:lvl4pPr>
            <a:lvl5pPr indent="-330200" lvl="4" marL="2286000" rtl="0" algn="l">
              <a:lnSpc>
                <a:spcPct val="115000"/>
              </a:lnSpc>
              <a:spcBef>
                <a:spcPts val="0"/>
              </a:spcBef>
              <a:spcAft>
                <a:spcPts val="0"/>
              </a:spcAft>
              <a:buSzPts val="1600"/>
              <a:buChar char="○"/>
              <a:defRPr/>
            </a:lvl5pPr>
            <a:lvl6pPr indent="-330200" lvl="5" marL="2743200" rtl="0" algn="l">
              <a:lnSpc>
                <a:spcPct val="115000"/>
              </a:lnSpc>
              <a:spcBef>
                <a:spcPts val="0"/>
              </a:spcBef>
              <a:spcAft>
                <a:spcPts val="0"/>
              </a:spcAft>
              <a:buSzPts val="1600"/>
              <a:buChar char="■"/>
              <a:defRPr/>
            </a:lvl6pPr>
            <a:lvl7pPr indent="-330200" lvl="6" marL="3200400" rtl="0" algn="l">
              <a:lnSpc>
                <a:spcPct val="115000"/>
              </a:lnSpc>
              <a:spcBef>
                <a:spcPts val="0"/>
              </a:spcBef>
              <a:spcAft>
                <a:spcPts val="0"/>
              </a:spcAft>
              <a:buSzPts val="1600"/>
              <a:buChar char="●"/>
              <a:defRPr/>
            </a:lvl7pPr>
            <a:lvl8pPr indent="-330200" lvl="7" marL="3657600" rtl="0" algn="l">
              <a:lnSpc>
                <a:spcPct val="115000"/>
              </a:lnSpc>
              <a:spcBef>
                <a:spcPts val="0"/>
              </a:spcBef>
              <a:spcAft>
                <a:spcPts val="0"/>
              </a:spcAft>
              <a:buSzPts val="1600"/>
              <a:buChar char="○"/>
              <a:defRPr/>
            </a:lvl8pPr>
            <a:lvl9pPr indent="-330200" lvl="8" marL="4114800" rtl="0" algn="l">
              <a:lnSpc>
                <a:spcPct val="115000"/>
              </a:lnSpc>
              <a:spcBef>
                <a:spcPts val="0"/>
              </a:spcBef>
              <a:spcAft>
                <a:spcPts val="0"/>
              </a:spcAft>
              <a:buSzPts val="1600"/>
              <a:buChar char="■"/>
              <a:defRPr/>
            </a:lvl9pPr>
          </a:lstStyle>
          <a:p/>
        </p:txBody>
      </p:sp>
      <p:sp>
        <p:nvSpPr>
          <p:cNvPr id="92" name="Google Shape;92;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1">
  <p:cSld name="SECTION_HEADER_1">
    <p:bg>
      <p:bgPr>
        <a:solidFill>
          <a:srgbClr val="23A595"/>
        </a:solidFill>
      </p:bgPr>
    </p:bg>
    <p:spTree>
      <p:nvGrpSpPr>
        <p:cNvPr id="93" name="Shape 93"/>
        <p:cNvGrpSpPr/>
        <p:nvPr/>
      </p:nvGrpSpPr>
      <p:grpSpPr>
        <a:xfrm>
          <a:off x="0" y="0"/>
          <a:ext cx="0" cy="0"/>
          <a:chOff x="0" y="0"/>
          <a:chExt cx="0" cy="0"/>
        </a:xfrm>
      </p:grpSpPr>
      <p:sp>
        <p:nvSpPr>
          <p:cNvPr id="94" name="Google Shape;94;p21"/>
          <p:cNvSpPr txBox="1"/>
          <p:nvPr>
            <p:ph type="title"/>
          </p:nvPr>
        </p:nvSpPr>
        <p:spPr>
          <a:xfrm>
            <a:off x="514800" y="1348800"/>
            <a:ext cx="8114400" cy="2445900"/>
          </a:xfrm>
          <a:prstGeom prst="rect">
            <a:avLst/>
          </a:prstGeom>
          <a:noFill/>
          <a:ln>
            <a:noFill/>
          </a:ln>
        </p:spPr>
        <p:txBody>
          <a:bodyPr anchorCtr="0" anchor="b" bIns="91425" lIns="91425" spcFirstLastPara="1" rIns="91425" wrap="square" tIns="91425">
            <a:spAutoFit/>
          </a:bodyPr>
          <a:lstStyle>
            <a:lvl1pPr lvl="0" rtl="0" algn="ctr">
              <a:lnSpc>
                <a:spcPct val="100000"/>
              </a:lnSpc>
              <a:spcBef>
                <a:spcPts val="0"/>
              </a:spcBef>
              <a:spcAft>
                <a:spcPts val="0"/>
              </a:spcAft>
              <a:buClr>
                <a:schemeClr val="lt1"/>
              </a:buClr>
              <a:buSzPts val="6800"/>
              <a:buNone/>
              <a:defRPr sz="6800">
                <a:solidFill>
                  <a:schemeClr val="lt1"/>
                </a:solidFill>
              </a:defRPr>
            </a:lvl1pPr>
            <a:lvl2pPr lvl="1" rtl="0" algn="l">
              <a:lnSpc>
                <a:spcPct val="100000"/>
              </a:lnSpc>
              <a:spcBef>
                <a:spcPts val="0"/>
              </a:spcBef>
              <a:spcAft>
                <a:spcPts val="0"/>
              </a:spcAft>
              <a:buClr>
                <a:schemeClr val="lt1"/>
              </a:buClr>
              <a:buSzPts val="6800"/>
              <a:buNone/>
              <a:defRPr sz="6800">
                <a:solidFill>
                  <a:schemeClr val="lt1"/>
                </a:solidFill>
              </a:defRPr>
            </a:lvl2pPr>
            <a:lvl3pPr lvl="2" rtl="0" algn="l">
              <a:lnSpc>
                <a:spcPct val="100000"/>
              </a:lnSpc>
              <a:spcBef>
                <a:spcPts val="0"/>
              </a:spcBef>
              <a:spcAft>
                <a:spcPts val="0"/>
              </a:spcAft>
              <a:buClr>
                <a:schemeClr val="lt1"/>
              </a:buClr>
              <a:buSzPts val="6800"/>
              <a:buNone/>
              <a:defRPr sz="6800">
                <a:solidFill>
                  <a:schemeClr val="lt1"/>
                </a:solidFill>
              </a:defRPr>
            </a:lvl3pPr>
            <a:lvl4pPr lvl="3" rtl="0" algn="l">
              <a:lnSpc>
                <a:spcPct val="100000"/>
              </a:lnSpc>
              <a:spcBef>
                <a:spcPts val="0"/>
              </a:spcBef>
              <a:spcAft>
                <a:spcPts val="0"/>
              </a:spcAft>
              <a:buClr>
                <a:schemeClr val="lt1"/>
              </a:buClr>
              <a:buSzPts val="6800"/>
              <a:buNone/>
              <a:defRPr sz="6800">
                <a:solidFill>
                  <a:schemeClr val="lt1"/>
                </a:solidFill>
              </a:defRPr>
            </a:lvl4pPr>
            <a:lvl5pPr lvl="4" rtl="0" algn="l">
              <a:lnSpc>
                <a:spcPct val="100000"/>
              </a:lnSpc>
              <a:spcBef>
                <a:spcPts val="0"/>
              </a:spcBef>
              <a:spcAft>
                <a:spcPts val="0"/>
              </a:spcAft>
              <a:buClr>
                <a:schemeClr val="lt1"/>
              </a:buClr>
              <a:buSzPts val="6800"/>
              <a:buNone/>
              <a:defRPr sz="6800">
                <a:solidFill>
                  <a:schemeClr val="lt1"/>
                </a:solidFill>
              </a:defRPr>
            </a:lvl5pPr>
            <a:lvl6pPr lvl="5" rtl="0" algn="l">
              <a:lnSpc>
                <a:spcPct val="100000"/>
              </a:lnSpc>
              <a:spcBef>
                <a:spcPts val="0"/>
              </a:spcBef>
              <a:spcAft>
                <a:spcPts val="0"/>
              </a:spcAft>
              <a:buClr>
                <a:schemeClr val="lt1"/>
              </a:buClr>
              <a:buSzPts val="6800"/>
              <a:buNone/>
              <a:defRPr sz="6800">
                <a:solidFill>
                  <a:schemeClr val="lt1"/>
                </a:solidFill>
              </a:defRPr>
            </a:lvl6pPr>
            <a:lvl7pPr lvl="6" rtl="0" algn="l">
              <a:lnSpc>
                <a:spcPct val="100000"/>
              </a:lnSpc>
              <a:spcBef>
                <a:spcPts val="0"/>
              </a:spcBef>
              <a:spcAft>
                <a:spcPts val="0"/>
              </a:spcAft>
              <a:buClr>
                <a:schemeClr val="lt1"/>
              </a:buClr>
              <a:buSzPts val="6800"/>
              <a:buNone/>
              <a:defRPr sz="6800">
                <a:solidFill>
                  <a:schemeClr val="lt1"/>
                </a:solidFill>
              </a:defRPr>
            </a:lvl7pPr>
            <a:lvl8pPr lvl="7" rtl="0" algn="l">
              <a:lnSpc>
                <a:spcPct val="100000"/>
              </a:lnSpc>
              <a:spcBef>
                <a:spcPts val="0"/>
              </a:spcBef>
              <a:spcAft>
                <a:spcPts val="0"/>
              </a:spcAft>
              <a:buClr>
                <a:schemeClr val="lt1"/>
              </a:buClr>
              <a:buSzPts val="6800"/>
              <a:buNone/>
              <a:defRPr sz="6800">
                <a:solidFill>
                  <a:schemeClr val="lt1"/>
                </a:solidFill>
              </a:defRPr>
            </a:lvl8pPr>
            <a:lvl9pPr lvl="8" rtl="0" algn="l">
              <a:lnSpc>
                <a:spcPct val="100000"/>
              </a:lnSpc>
              <a:spcBef>
                <a:spcPts val="0"/>
              </a:spcBef>
              <a:spcAft>
                <a:spcPts val="0"/>
              </a:spcAft>
              <a:buClr>
                <a:schemeClr val="lt1"/>
              </a:buClr>
              <a:buSzPts val="6800"/>
              <a:buNone/>
              <a:defRPr sz="6800">
                <a:solidFill>
                  <a:schemeClr val="lt1"/>
                </a:solidFill>
              </a:defRPr>
            </a:lvl9pPr>
          </a:lstStyle>
          <a:p/>
        </p:txBody>
      </p:sp>
      <p:sp>
        <p:nvSpPr>
          <p:cNvPr id="95" name="Google Shape;95;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B">
  <p:cSld name="TITLE_AND_BODY_1">
    <p:spTree>
      <p:nvGrpSpPr>
        <p:cNvPr id="96" name="Shape 96"/>
        <p:cNvGrpSpPr/>
        <p:nvPr/>
      </p:nvGrpSpPr>
      <p:grpSpPr>
        <a:xfrm>
          <a:off x="0" y="0"/>
          <a:ext cx="0" cy="0"/>
          <a:chOff x="0" y="0"/>
          <a:chExt cx="0" cy="0"/>
        </a:xfrm>
      </p:grpSpPr>
      <p:sp>
        <p:nvSpPr>
          <p:cNvPr id="97" name="Google Shape;97;p2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lgn="l">
              <a:lnSpc>
                <a:spcPct val="100000"/>
              </a:lnSpc>
              <a:spcBef>
                <a:spcPts val="0"/>
              </a:spcBef>
              <a:spcAft>
                <a:spcPts val="0"/>
              </a:spcAft>
              <a:buClr>
                <a:srgbClr val="23A595"/>
              </a:buClr>
              <a:buSzPts val="3000"/>
              <a:buNone/>
              <a:defRPr>
                <a:solidFill>
                  <a:srgbClr val="23A595"/>
                </a:solidFill>
              </a:defRPr>
            </a:lvl1pPr>
            <a:lvl2pPr lvl="1" rtl="0" algn="l">
              <a:lnSpc>
                <a:spcPct val="100000"/>
              </a:lnSpc>
              <a:spcBef>
                <a:spcPts val="0"/>
              </a:spcBef>
              <a:spcAft>
                <a:spcPts val="0"/>
              </a:spcAft>
              <a:buSzPts val="3000"/>
              <a:buNone/>
              <a:defRPr/>
            </a:lvl2pPr>
            <a:lvl3pPr lvl="2" rtl="0" algn="l">
              <a:lnSpc>
                <a:spcPct val="100000"/>
              </a:lnSpc>
              <a:spcBef>
                <a:spcPts val="0"/>
              </a:spcBef>
              <a:spcAft>
                <a:spcPts val="0"/>
              </a:spcAft>
              <a:buSzPts val="3000"/>
              <a:buNone/>
              <a:defRPr/>
            </a:lvl3pPr>
            <a:lvl4pPr lvl="3" rtl="0" algn="l">
              <a:lnSpc>
                <a:spcPct val="100000"/>
              </a:lnSpc>
              <a:spcBef>
                <a:spcPts val="0"/>
              </a:spcBef>
              <a:spcAft>
                <a:spcPts val="0"/>
              </a:spcAft>
              <a:buSzPts val="3000"/>
              <a:buNone/>
              <a:defRPr/>
            </a:lvl4pPr>
            <a:lvl5pPr lvl="4" rtl="0" algn="l">
              <a:lnSpc>
                <a:spcPct val="100000"/>
              </a:lnSpc>
              <a:spcBef>
                <a:spcPts val="0"/>
              </a:spcBef>
              <a:spcAft>
                <a:spcPts val="0"/>
              </a:spcAft>
              <a:buSzPts val="3000"/>
              <a:buNone/>
              <a:defRPr/>
            </a:lvl5pPr>
            <a:lvl6pPr lvl="5" rtl="0" algn="l">
              <a:lnSpc>
                <a:spcPct val="100000"/>
              </a:lnSpc>
              <a:spcBef>
                <a:spcPts val="0"/>
              </a:spcBef>
              <a:spcAft>
                <a:spcPts val="0"/>
              </a:spcAft>
              <a:buSzPts val="3000"/>
              <a:buNone/>
              <a:defRPr/>
            </a:lvl6pPr>
            <a:lvl7pPr lvl="6" rtl="0" algn="l">
              <a:lnSpc>
                <a:spcPct val="100000"/>
              </a:lnSpc>
              <a:spcBef>
                <a:spcPts val="0"/>
              </a:spcBef>
              <a:spcAft>
                <a:spcPts val="0"/>
              </a:spcAft>
              <a:buSzPts val="3000"/>
              <a:buNone/>
              <a:defRPr/>
            </a:lvl7pPr>
            <a:lvl8pPr lvl="7" rtl="0" algn="l">
              <a:lnSpc>
                <a:spcPct val="100000"/>
              </a:lnSpc>
              <a:spcBef>
                <a:spcPts val="0"/>
              </a:spcBef>
              <a:spcAft>
                <a:spcPts val="0"/>
              </a:spcAft>
              <a:buSzPts val="3000"/>
              <a:buNone/>
              <a:defRPr/>
            </a:lvl8pPr>
            <a:lvl9pPr lvl="8" rtl="0" algn="l">
              <a:lnSpc>
                <a:spcPct val="100000"/>
              </a:lnSpc>
              <a:spcBef>
                <a:spcPts val="0"/>
              </a:spcBef>
              <a:spcAft>
                <a:spcPts val="0"/>
              </a:spcAft>
              <a:buSzPts val="3000"/>
              <a:buNone/>
              <a:defRPr/>
            </a:lvl9pPr>
          </a:lstStyle>
          <a:p/>
        </p:txBody>
      </p:sp>
      <p:sp>
        <p:nvSpPr>
          <p:cNvPr id="98" name="Google Shape;98;p2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30200" lvl="0" marL="457200" rtl="0" algn="l">
              <a:lnSpc>
                <a:spcPct val="115000"/>
              </a:lnSpc>
              <a:spcBef>
                <a:spcPts val="0"/>
              </a:spcBef>
              <a:spcAft>
                <a:spcPts val="0"/>
              </a:spcAft>
              <a:buSzPts val="1600"/>
              <a:buChar char="●"/>
              <a:defRPr/>
            </a:lvl1pPr>
            <a:lvl2pPr indent="-330200" lvl="1" marL="914400" rtl="0" algn="l">
              <a:lnSpc>
                <a:spcPct val="115000"/>
              </a:lnSpc>
              <a:spcBef>
                <a:spcPts val="0"/>
              </a:spcBef>
              <a:spcAft>
                <a:spcPts val="0"/>
              </a:spcAft>
              <a:buSzPts val="1600"/>
              <a:buChar char="○"/>
              <a:defRPr/>
            </a:lvl2pPr>
            <a:lvl3pPr indent="-330200" lvl="2" marL="1371600" rtl="0" algn="l">
              <a:lnSpc>
                <a:spcPct val="115000"/>
              </a:lnSpc>
              <a:spcBef>
                <a:spcPts val="0"/>
              </a:spcBef>
              <a:spcAft>
                <a:spcPts val="0"/>
              </a:spcAft>
              <a:buSzPts val="1600"/>
              <a:buChar char="■"/>
              <a:defRPr/>
            </a:lvl3pPr>
            <a:lvl4pPr indent="-330200" lvl="3" marL="1828800" rtl="0" algn="l">
              <a:lnSpc>
                <a:spcPct val="115000"/>
              </a:lnSpc>
              <a:spcBef>
                <a:spcPts val="0"/>
              </a:spcBef>
              <a:spcAft>
                <a:spcPts val="0"/>
              </a:spcAft>
              <a:buSzPts val="1600"/>
              <a:buChar char="●"/>
              <a:defRPr/>
            </a:lvl4pPr>
            <a:lvl5pPr indent="-330200" lvl="4" marL="2286000" rtl="0" algn="l">
              <a:lnSpc>
                <a:spcPct val="115000"/>
              </a:lnSpc>
              <a:spcBef>
                <a:spcPts val="0"/>
              </a:spcBef>
              <a:spcAft>
                <a:spcPts val="0"/>
              </a:spcAft>
              <a:buSzPts val="1600"/>
              <a:buChar char="○"/>
              <a:defRPr/>
            </a:lvl5pPr>
            <a:lvl6pPr indent="-330200" lvl="5" marL="2743200" rtl="0" algn="l">
              <a:lnSpc>
                <a:spcPct val="115000"/>
              </a:lnSpc>
              <a:spcBef>
                <a:spcPts val="0"/>
              </a:spcBef>
              <a:spcAft>
                <a:spcPts val="0"/>
              </a:spcAft>
              <a:buSzPts val="1600"/>
              <a:buChar char="■"/>
              <a:defRPr/>
            </a:lvl6pPr>
            <a:lvl7pPr indent="-330200" lvl="6" marL="3200400" rtl="0" algn="l">
              <a:lnSpc>
                <a:spcPct val="115000"/>
              </a:lnSpc>
              <a:spcBef>
                <a:spcPts val="0"/>
              </a:spcBef>
              <a:spcAft>
                <a:spcPts val="0"/>
              </a:spcAft>
              <a:buSzPts val="1600"/>
              <a:buChar char="●"/>
              <a:defRPr/>
            </a:lvl7pPr>
            <a:lvl8pPr indent="-330200" lvl="7" marL="3657600" rtl="0" algn="l">
              <a:lnSpc>
                <a:spcPct val="115000"/>
              </a:lnSpc>
              <a:spcBef>
                <a:spcPts val="0"/>
              </a:spcBef>
              <a:spcAft>
                <a:spcPts val="0"/>
              </a:spcAft>
              <a:buSzPts val="1600"/>
              <a:buChar char="○"/>
              <a:defRPr/>
            </a:lvl8pPr>
            <a:lvl9pPr indent="-330200" lvl="8" marL="4114800" rtl="0" algn="l">
              <a:lnSpc>
                <a:spcPct val="115000"/>
              </a:lnSpc>
              <a:spcBef>
                <a:spcPts val="0"/>
              </a:spcBef>
              <a:spcAft>
                <a:spcPts val="0"/>
              </a:spcAft>
              <a:buSzPts val="1600"/>
              <a:buChar char="■"/>
              <a:defRPr/>
            </a:lvl9pPr>
          </a:lstStyle>
          <a:p/>
        </p:txBody>
      </p:sp>
      <p:sp>
        <p:nvSpPr>
          <p:cNvPr id="99" name="Google Shape;99;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rgbClr val="490F52"/>
        </a:solidFill>
      </p:bgPr>
    </p:bg>
    <p:spTree>
      <p:nvGrpSpPr>
        <p:cNvPr id="100" name="Shape 100"/>
        <p:cNvGrpSpPr/>
        <p:nvPr/>
      </p:nvGrpSpPr>
      <p:grpSpPr>
        <a:xfrm>
          <a:off x="0" y="0"/>
          <a:ext cx="0" cy="0"/>
          <a:chOff x="0" y="0"/>
          <a:chExt cx="0" cy="0"/>
        </a:xfrm>
      </p:grpSpPr>
      <p:sp>
        <p:nvSpPr>
          <p:cNvPr id="101" name="Google Shape;101;p23"/>
          <p:cNvSpPr txBox="1"/>
          <p:nvPr>
            <p:ph type="title"/>
          </p:nvPr>
        </p:nvSpPr>
        <p:spPr>
          <a:xfrm>
            <a:off x="514800" y="1348800"/>
            <a:ext cx="8114400" cy="2445900"/>
          </a:xfrm>
          <a:prstGeom prst="rect">
            <a:avLst/>
          </a:prstGeom>
          <a:noFill/>
          <a:ln>
            <a:noFill/>
          </a:ln>
        </p:spPr>
        <p:txBody>
          <a:bodyPr anchorCtr="0" anchor="b" bIns="91425" lIns="91425" spcFirstLastPara="1" rIns="91425" wrap="square" tIns="91425">
            <a:spAutoFit/>
          </a:bodyPr>
          <a:lstStyle>
            <a:lvl1pPr lvl="0" rtl="0" algn="ctr">
              <a:lnSpc>
                <a:spcPct val="100000"/>
              </a:lnSpc>
              <a:spcBef>
                <a:spcPts val="0"/>
              </a:spcBef>
              <a:spcAft>
                <a:spcPts val="0"/>
              </a:spcAft>
              <a:buClr>
                <a:schemeClr val="lt1"/>
              </a:buClr>
              <a:buSzPts val="6800"/>
              <a:buNone/>
              <a:defRPr sz="6800">
                <a:solidFill>
                  <a:schemeClr val="lt1"/>
                </a:solidFill>
              </a:defRPr>
            </a:lvl1pPr>
            <a:lvl2pPr lvl="1" rtl="0" algn="l">
              <a:lnSpc>
                <a:spcPct val="100000"/>
              </a:lnSpc>
              <a:spcBef>
                <a:spcPts val="0"/>
              </a:spcBef>
              <a:spcAft>
                <a:spcPts val="0"/>
              </a:spcAft>
              <a:buClr>
                <a:schemeClr val="lt1"/>
              </a:buClr>
              <a:buSzPts val="6800"/>
              <a:buNone/>
              <a:defRPr sz="6800">
                <a:solidFill>
                  <a:schemeClr val="lt1"/>
                </a:solidFill>
              </a:defRPr>
            </a:lvl2pPr>
            <a:lvl3pPr lvl="2" rtl="0" algn="l">
              <a:lnSpc>
                <a:spcPct val="100000"/>
              </a:lnSpc>
              <a:spcBef>
                <a:spcPts val="0"/>
              </a:spcBef>
              <a:spcAft>
                <a:spcPts val="0"/>
              </a:spcAft>
              <a:buClr>
                <a:schemeClr val="lt1"/>
              </a:buClr>
              <a:buSzPts val="6800"/>
              <a:buNone/>
              <a:defRPr sz="6800">
                <a:solidFill>
                  <a:schemeClr val="lt1"/>
                </a:solidFill>
              </a:defRPr>
            </a:lvl3pPr>
            <a:lvl4pPr lvl="3" rtl="0" algn="l">
              <a:lnSpc>
                <a:spcPct val="100000"/>
              </a:lnSpc>
              <a:spcBef>
                <a:spcPts val="0"/>
              </a:spcBef>
              <a:spcAft>
                <a:spcPts val="0"/>
              </a:spcAft>
              <a:buClr>
                <a:schemeClr val="lt1"/>
              </a:buClr>
              <a:buSzPts val="6800"/>
              <a:buNone/>
              <a:defRPr sz="6800">
                <a:solidFill>
                  <a:schemeClr val="lt1"/>
                </a:solidFill>
              </a:defRPr>
            </a:lvl4pPr>
            <a:lvl5pPr lvl="4" rtl="0" algn="l">
              <a:lnSpc>
                <a:spcPct val="100000"/>
              </a:lnSpc>
              <a:spcBef>
                <a:spcPts val="0"/>
              </a:spcBef>
              <a:spcAft>
                <a:spcPts val="0"/>
              </a:spcAft>
              <a:buClr>
                <a:schemeClr val="lt1"/>
              </a:buClr>
              <a:buSzPts val="6800"/>
              <a:buNone/>
              <a:defRPr sz="6800">
                <a:solidFill>
                  <a:schemeClr val="lt1"/>
                </a:solidFill>
              </a:defRPr>
            </a:lvl5pPr>
            <a:lvl6pPr lvl="5" rtl="0" algn="l">
              <a:lnSpc>
                <a:spcPct val="100000"/>
              </a:lnSpc>
              <a:spcBef>
                <a:spcPts val="0"/>
              </a:spcBef>
              <a:spcAft>
                <a:spcPts val="0"/>
              </a:spcAft>
              <a:buClr>
                <a:schemeClr val="lt1"/>
              </a:buClr>
              <a:buSzPts val="6800"/>
              <a:buNone/>
              <a:defRPr sz="6800">
                <a:solidFill>
                  <a:schemeClr val="lt1"/>
                </a:solidFill>
              </a:defRPr>
            </a:lvl6pPr>
            <a:lvl7pPr lvl="6" rtl="0" algn="l">
              <a:lnSpc>
                <a:spcPct val="100000"/>
              </a:lnSpc>
              <a:spcBef>
                <a:spcPts val="0"/>
              </a:spcBef>
              <a:spcAft>
                <a:spcPts val="0"/>
              </a:spcAft>
              <a:buClr>
                <a:schemeClr val="lt1"/>
              </a:buClr>
              <a:buSzPts val="6800"/>
              <a:buNone/>
              <a:defRPr sz="6800">
                <a:solidFill>
                  <a:schemeClr val="lt1"/>
                </a:solidFill>
              </a:defRPr>
            </a:lvl7pPr>
            <a:lvl8pPr lvl="7" rtl="0" algn="l">
              <a:lnSpc>
                <a:spcPct val="100000"/>
              </a:lnSpc>
              <a:spcBef>
                <a:spcPts val="0"/>
              </a:spcBef>
              <a:spcAft>
                <a:spcPts val="0"/>
              </a:spcAft>
              <a:buClr>
                <a:schemeClr val="lt1"/>
              </a:buClr>
              <a:buSzPts val="6800"/>
              <a:buNone/>
              <a:defRPr sz="6800">
                <a:solidFill>
                  <a:schemeClr val="lt1"/>
                </a:solidFill>
              </a:defRPr>
            </a:lvl8pPr>
            <a:lvl9pPr lvl="8" rtl="0" algn="l">
              <a:lnSpc>
                <a:spcPct val="100000"/>
              </a:lnSpc>
              <a:spcBef>
                <a:spcPts val="0"/>
              </a:spcBef>
              <a:spcAft>
                <a:spcPts val="0"/>
              </a:spcAft>
              <a:buClr>
                <a:schemeClr val="lt1"/>
              </a:buClr>
              <a:buSzPts val="6800"/>
              <a:buNone/>
              <a:defRPr sz="6800">
                <a:solidFill>
                  <a:schemeClr val="lt1"/>
                </a:solidFill>
              </a:defRPr>
            </a:lvl9pPr>
          </a:lstStyle>
          <a:p/>
        </p:txBody>
      </p:sp>
      <p:sp>
        <p:nvSpPr>
          <p:cNvPr id="102" name="Google Shape;102;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A" type="tx">
  <p:cSld name="TITLE_AND_BODY">
    <p:spTree>
      <p:nvGrpSpPr>
        <p:cNvPr id="103" name="Shape 103"/>
        <p:cNvGrpSpPr/>
        <p:nvPr/>
      </p:nvGrpSpPr>
      <p:grpSpPr>
        <a:xfrm>
          <a:off x="0" y="0"/>
          <a:ext cx="0" cy="0"/>
          <a:chOff x="0" y="0"/>
          <a:chExt cx="0" cy="0"/>
        </a:xfrm>
      </p:grpSpPr>
      <p:sp>
        <p:nvSpPr>
          <p:cNvPr id="104" name="Google Shape;104;p2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lgn="l">
              <a:lnSpc>
                <a:spcPct val="100000"/>
              </a:lnSpc>
              <a:spcBef>
                <a:spcPts val="0"/>
              </a:spcBef>
              <a:spcAft>
                <a:spcPts val="0"/>
              </a:spcAft>
              <a:buSzPts val="3000"/>
              <a:buNone/>
              <a:defRPr/>
            </a:lvl1pPr>
            <a:lvl2pPr lvl="1" rtl="0" algn="l">
              <a:lnSpc>
                <a:spcPct val="100000"/>
              </a:lnSpc>
              <a:spcBef>
                <a:spcPts val="0"/>
              </a:spcBef>
              <a:spcAft>
                <a:spcPts val="0"/>
              </a:spcAft>
              <a:buSzPts val="3000"/>
              <a:buNone/>
              <a:defRPr/>
            </a:lvl2pPr>
            <a:lvl3pPr lvl="2" rtl="0" algn="l">
              <a:lnSpc>
                <a:spcPct val="100000"/>
              </a:lnSpc>
              <a:spcBef>
                <a:spcPts val="0"/>
              </a:spcBef>
              <a:spcAft>
                <a:spcPts val="0"/>
              </a:spcAft>
              <a:buSzPts val="3000"/>
              <a:buNone/>
              <a:defRPr/>
            </a:lvl3pPr>
            <a:lvl4pPr lvl="3" rtl="0" algn="l">
              <a:lnSpc>
                <a:spcPct val="100000"/>
              </a:lnSpc>
              <a:spcBef>
                <a:spcPts val="0"/>
              </a:spcBef>
              <a:spcAft>
                <a:spcPts val="0"/>
              </a:spcAft>
              <a:buSzPts val="3000"/>
              <a:buNone/>
              <a:defRPr/>
            </a:lvl4pPr>
            <a:lvl5pPr lvl="4" rtl="0" algn="l">
              <a:lnSpc>
                <a:spcPct val="100000"/>
              </a:lnSpc>
              <a:spcBef>
                <a:spcPts val="0"/>
              </a:spcBef>
              <a:spcAft>
                <a:spcPts val="0"/>
              </a:spcAft>
              <a:buSzPts val="3000"/>
              <a:buNone/>
              <a:defRPr/>
            </a:lvl5pPr>
            <a:lvl6pPr lvl="5" rtl="0" algn="l">
              <a:lnSpc>
                <a:spcPct val="100000"/>
              </a:lnSpc>
              <a:spcBef>
                <a:spcPts val="0"/>
              </a:spcBef>
              <a:spcAft>
                <a:spcPts val="0"/>
              </a:spcAft>
              <a:buSzPts val="3000"/>
              <a:buNone/>
              <a:defRPr/>
            </a:lvl6pPr>
            <a:lvl7pPr lvl="6" rtl="0" algn="l">
              <a:lnSpc>
                <a:spcPct val="100000"/>
              </a:lnSpc>
              <a:spcBef>
                <a:spcPts val="0"/>
              </a:spcBef>
              <a:spcAft>
                <a:spcPts val="0"/>
              </a:spcAft>
              <a:buSzPts val="3000"/>
              <a:buNone/>
              <a:defRPr/>
            </a:lvl7pPr>
            <a:lvl8pPr lvl="7" rtl="0" algn="l">
              <a:lnSpc>
                <a:spcPct val="100000"/>
              </a:lnSpc>
              <a:spcBef>
                <a:spcPts val="0"/>
              </a:spcBef>
              <a:spcAft>
                <a:spcPts val="0"/>
              </a:spcAft>
              <a:buSzPts val="3000"/>
              <a:buNone/>
              <a:defRPr/>
            </a:lvl8pPr>
            <a:lvl9pPr lvl="8" rtl="0" algn="l">
              <a:lnSpc>
                <a:spcPct val="100000"/>
              </a:lnSpc>
              <a:spcBef>
                <a:spcPts val="0"/>
              </a:spcBef>
              <a:spcAft>
                <a:spcPts val="0"/>
              </a:spcAft>
              <a:buSzPts val="3000"/>
              <a:buNone/>
              <a:defRPr/>
            </a:lvl9pPr>
          </a:lstStyle>
          <a:p/>
        </p:txBody>
      </p:sp>
      <p:sp>
        <p:nvSpPr>
          <p:cNvPr id="105" name="Google Shape;105;p2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30200" lvl="0" marL="457200" rtl="0" algn="l">
              <a:lnSpc>
                <a:spcPct val="115000"/>
              </a:lnSpc>
              <a:spcBef>
                <a:spcPts val="0"/>
              </a:spcBef>
              <a:spcAft>
                <a:spcPts val="0"/>
              </a:spcAft>
              <a:buSzPts val="1600"/>
              <a:buChar char="●"/>
              <a:defRPr/>
            </a:lvl1pPr>
            <a:lvl2pPr indent="-330200" lvl="1" marL="914400" rtl="0" algn="l">
              <a:lnSpc>
                <a:spcPct val="115000"/>
              </a:lnSpc>
              <a:spcBef>
                <a:spcPts val="0"/>
              </a:spcBef>
              <a:spcAft>
                <a:spcPts val="0"/>
              </a:spcAft>
              <a:buSzPts val="1600"/>
              <a:buChar char="○"/>
              <a:defRPr/>
            </a:lvl2pPr>
            <a:lvl3pPr indent="-330200" lvl="2" marL="1371600" rtl="0" algn="l">
              <a:lnSpc>
                <a:spcPct val="115000"/>
              </a:lnSpc>
              <a:spcBef>
                <a:spcPts val="0"/>
              </a:spcBef>
              <a:spcAft>
                <a:spcPts val="0"/>
              </a:spcAft>
              <a:buSzPts val="1600"/>
              <a:buChar char="■"/>
              <a:defRPr/>
            </a:lvl3pPr>
            <a:lvl4pPr indent="-330200" lvl="3" marL="1828800" rtl="0" algn="l">
              <a:lnSpc>
                <a:spcPct val="115000"/>
              </a:lnSpc>
              <a:spcBef>
                <a:spcPts val="0"/>
              </a:spcBef>
              <a:spcAft>
                <a:spcPts val="0"/>
              </a:spcAft>
              <a:buSzPts val="1600"/>
              <a:buChar char="●"/>
              <a:defRPr/>
            </a:lvl4pPr>
            <a:lvl5pPr indent="-330200" lvl="4" marL="2286000" rtl="0" algn="l">
              <a:lnSpc>
                <a:spcPct val="115000"/>
              </a:lnSpc>
              <a:spcBef>
                <a:spcPts val="0"/>
              </a:spcBef>
              <a:spcAft>
                <a:spcPts val="0"/>
              </a:spcAft>
              <a:buSzPts val="1600"/>
              <a:buChar char="○"/>
              <a:defRPr/>
            </a:lvl5pPr>
            <a:lvl6pPr indent="-330200" lvl="5" marL="2743200" rtl="0" algn="l">
              <a:lnSpc>
                <a:spcPct val="115000"/>
              </a:lnSpc>
              <a:spcBef>
                <a:spcPts val="0"/>
              </a:spcBef>
              <a:spcAft>
                <a:spcPts val="0"/>
              </a:spcAft>
              <a:buSzPts val="1600"/>
              <a:buChar char="■"/>
              <a:defRPr/>
            </a:lvl6pPr>
            <a:lvl7pPr indent="-330200" lvl="6" marL="3200400" rtl="0" algn="l">
              <a:lnSpc>
                <a:spcPct val="115000"/>
              </a:lnSpc>
              <a:spcBef>
                <a:spcPts val="0"/>
              </a:spcBef>
              <a:spcAft>
                <a:spcPts val="0"/>
              </a:spcAft>
              <a:buSzPts val="1600"/>
              <a:buChar char="●"/>
              <a:defRPr/>
            </a:lvl7pPr>
            <a:lvl8pPr indent="-330200" lvl="7" marL="3657600" rtl="0" algn="l">
              <a:lnSpc>
                <a:spcPct val="115000"/>
              </a:lnSpc>
              <a:spcBef>
                <a:spcPts val="0"/>
              </a:spcBef>
              <a:spcAft>
                <a:spcPts val="0"/>
              </a:spcAft>
              <a:buSzPts val="1600"/>
              <a:buChar char="○"/>
              <a:defRPr/>
            </a:lvl8pPr>
            <a:lvl9pPr indent="-330200" lvl="8" marL="4114800" rtl="0" algn="l">
              <a:lnSpc>
                <a:spcPct val="115000"/>
              </a:lnSpc>
              <a:spcBef>
                <a:spcPts val="0"/>
              </a:spcBef>
              <a:spcAft>
                <a:spcPts val="0"/>
              </a:spcAft>
              <a:buSzPts val="1600"/>
              <a:buChar char="■"/>
              <a:defRPr/>
            </a:lvl9pPr>
          </a:lstStyle>
          <a:p/>
        </p:txBody>
      </p:sp>
      <p:sp>
        <p:nvSpPr>
          <p:cNvPr id="106" name="Google Shape;106;p2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ighlight A">
  <p:cSld name="CAPTION_ONLY_1">
    <p:spTree>
      <p:nvGrpSpPr>
        <p:cNvPr id="107" name="Shape 107"/>
        <p:cNvGrpSpPr/>
        <p:nvPr/>
      </p:nvGrpSpPr>
      <p:grpSpPr>
        <a:xfrm>
          <a:off x="0" y="0"/>
          <a:ext cx="0" cy="0"/>
          <a:chOff x="0" y="0"/>
          <a:chExt cx="0" cy="0"/>
        </a:xfrm>
      </p:grpSpPr>
      <p:sp>
        <p:nvSpPr>
          <p:cNvPr id="108" name="Google Shape;108;p25"/>
          <p:cNvSpPr/>
          <p:nvPr/>
        </p:nvSpPr>
        <p:spPr>
          <a:xfrm>
            <a:off x="-12600" y="4233725"/>
            <a:ext cx="9169200" cy="909900"/>
          </a:xfrm>
          <a:prstGeom prst="rect">
            <a:avLst/>
          </a:prstGeom>
          <a:solidFill>
            <a:srgbClr val="23A59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Open Sans"/>
              <a:ea typeface="Open Sans"/>
              <a:cs typeface="Open Sans"/>
              <a:sym typeface="Open Sans"/>
            </a:endParaRPr>
          </a:p>
        </p:txBody>
      </p:sp>
      <p:sp>
        <p:nvSpPr>
          <p:cNvPr id="109" name="Google Shape;109;p25"/>
          <p:cNvSpPr txBox="1"/>
          <p:nvPr>
            <p:ph idx="1" type="body"/>
          </p:nvPr>
        </p:nvSpPr>
        <p:spPr>
          <a:xfrm>
            <a:off x="1572600" y="4389275"/>
            <a:ext cx="5998800" cy="598800"/>
          </a:xfrm>
          <a:prstGeom prst="rect">
            <a:avLst/>
          </a:prstGeom>
          <a:noFill/>
          <a:ln>
            <a:noFill/>
          </a:ln>
        </p:spPr>
        <p:txBody>
          <a:bodyPr anchorCtr="0" anchor="ctr" bIns="91425" lIns="91425" spcFirstLastPara="1" rIns="91425" wrap="square" tIns="91425">
            <a:normAutofit/>
          </a:bodyPr>
          <a:lstStyle>
            <a:lvl1pPr indent="-228600" lvl="0" marL="457200" rtl="0" algn="ctr">
              <a:lnSpc>
                <a:spcPct val="100000"/>
              </a:lnSpc>
              <a:spcBef>
                <a:spcPts val="0"/>
              </a:spcBef>
              <a:spcAft>
                <a:spcPts val="0"/>
              </a:spcAft>
              <a:buClr>
                <a:schemeClr val="lt1"/>
              </a:buClr>
              <a:buSzPts val="1800"/>
              <a:buFont typeface="Open Sans ExtraBold"/>
              <a:buNone/>
              <a:defRPr b="1" sz="1800">
                <a:solidFill>
                  <a:schemeClr val="lt1"/>
                </a:solidFill>
                <a:latin typeface="Open Sans ExtraBold"/>
                <a:ea typeface="Open Sans ExtraBold"/>
                <a:cs typeface="Open Sans ExtraBold"/>
                <a:sym typeface="Open Sans ExtraBold"/>
              </a:defRPr>
            </a:lvl1pPr>
            <a:lvl2pPr indent="-330200" lvl="1" marL="914400" rtl="0" algn="l">
              <a:lnSpc>
                <a:spcPct val="115000"/>
              </a:lnSpc>
              <a:spcBef>
                <a:spcPts val="0"/>
              </a:spcBef>
              <a:spcAft>
                <a:spcPts val="0"/>
              </a:spcAft>
              <a:buSzPts val="1600"/>
              <a:buChar char="○"/>
              <a:defRPr/>
            </a:lvl2pPr>
            <a:lvl3pPr indent="-330200" lvl="2" marL="1371600" rtl="0" algn="l">
              <a:lnSpc>
                <a:spcPct val="115000"/>
              </a:lnSpc>
              <a:spcBef>
                <a:spcPts val="0"/>
              </a:spcBef>
              <a:spcAft>
                <a:spcPts val="0"/>
              </a:spcAft>
              <a:buSzPts val="1600"/>
              <a:buChar char="■"/>
              <a:defRPr/>
            </a:lvl3pPr>
            <a:lvl4pPr indent="-330200" lvl="3" marL="1828800" rtl="0" algn="l">
              <a:lnSpc>
                <a:spcPct val="115000"/>
              </a:lnSpc>
              <a:spcBef>
                <a:spcPts val="0"/>
              </a:spcBef>
              <a:spcAft>
                <a:spcPts val="0"/>
              </a:spcAft>
              <a:buSzPts val="1600"/>
              <a:buChar char="●"/>
              <a:defRPr/>
            </a:lvl4pPr>
            <a:lvl5pPr indent="-330200" lvl="4" marL="2286000" rtl="0" algn="l">
              <a:lnSpc>
                <a:spcPct val="115000"/>
              </a:lnSpc>
              <a:spcBef>
                <a:spcPts val="0"/>
              </a:spcBef>
              <a:spcAft>
                <a:spcPts val="0"/>
              </a:spcAft>
              <a:buSzPts val="1600"/>
              <a:buChar char="○"/>
              <a:defRPr/>
            </a:lvl5pPr>
            <a:lvl6pPr indent="-330200" lvl="5" marL="2743200" rtl="0" algn="l">
              <a:lnSpc>
                <a:spcPct val="115000"/>
              </a:lnSpc>
              <a:spcBef>
                <a:spcPts val="0"/>
              </a:spcBef>
              <a:spcAft>
                <a:spcPts val="0"/>
              </a:spcAft>
              <a:buSzPts val="1600"/>
              <a:buChar char="■"/>
              <a:defRPr/>
            </a:lvl6pPr>
            <a:lvl7pPr indent="-330200" lvl="6" marL="3200400" rtl="0" algn="l">
              <a:lnSpc>
                <a:spcPct val="115000"/>
              </a:lnSpc>
              <a:spcBef>
                <a:spcPts val="0"/>
              </a:spcBef>
              <a:spcAft>
                <a:spcPts val="0"/>
              </a:spcAft>
              <a:buSzPts val="1600"/>
              <a:buChar char="●"/>
              <a:defRPr/>
            </a:lvl7pPr>
            <a:lvl8pPr indent="-330200" lvl="7" marL="3657600" rtl="0" algn="l">
              <a:lnSpc>
                <a:spcPct val="115000"/>
              </a:lnSpc>
              <a:spcBef>
                <a:spcPts val="0"/>
              </a:spcBef>
              <a:spcAft>
                <a:spcPts val="0"/>
              </a:spcAft>
              <a:buSzPts val="1600"/>
              <a:buChar char="○"/>
              <a:defRPr/>
            </a:lvl8pPr>
            <a:lvl9pPr indent="-330200" lvl="8" marL="4114800" rtl="0" algn="l">
              <a:lnSpc>
                <a:spcPct val="115000"/>
              </a:lnSpc>
              <a:spcBef>
                <a:spcPts val="0"/>
              </a:spcBef>
              <a:spcAft>
                <a:spcPts val="0"/>
              </a:spcAft>
              <a:buSzPts val="1600"/>
              <a:buChar char="■"/>
              <a:defRPr/>
            </a:lvl9pPr>
          </a:lstStyle>
          <a:p/>
        </p:txBody>
      </p:sp>
      <p:sp>
        <p:nvSpPr>
          <p:cNvPr id="110" name="Google Shape;110;p2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A 1">
  <p:cSld name="SECTION_TITLE_AND_DESCRIPTION_2">
    <p:spTree>
      <p:nvGrpSpPr>
        <p:cNvPr id="111" name="Shape 111"/>
        <p:cNvGrpSpPr/>
        <p:nvPr/>
      </p:nvGrpSpPr>
      <p:grpSpPr>
        <a:xfrm>
          <a:off x="0" y="0"/>
          <a:ext cx="0" cy="0"/>
          <a:chOff x="0" y="0"/>
          <a:chExt cx="0" cy="0"/>
        </a:xfrm>
      </p:grpSpPr>
      <p:sp>
        <p:nvSpPr>
          <p:cNvPr id="112" name="Google Shape;112;p26"/>
          <p:cNvSpPr/>
          <p:nvPr/>
        </p:nvSpPr>
        <p:spPr>
          <a:xfrm>
            <a:off x="0" y="0"/>
            <a:ext cx="4572000" cy="5143500"/>
          </a:xfrm>
          <a:prstGeom prst="rect">
            <a:avLst/>
          </a:prstGeom>
          <a:solidFill>
            <a:srgbClr val="490F5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13" name="Google Shape;113;p26"/>
          <p:cNvCxnSpPr/>
          <p:nvPr/>
        </p:nvCxnSpPr>
        <p:spPr>
          <a:xfrm>
            <a:off x="457675" y="4495400"/>
            <a:ext cx="468300" cy="0"/>
          </a:xfrm>
          <a:prstGeom prst="straightConnector1">
            <a:avLst/>
          </a:prstGeom>
          <a:noFill/>
          <a:ln cap="flat" cmpd="sng" w="28575">
            <a:solidFill>
              <a:schemeClr val="lt1"/>
            </a:solidFill>
            <a:prstDash val="solid"/>
            <a:round/>
            <a:headEnd len="sm" w="sm" type="none"/>
            <a:tailEnd len="sm" w="sm" type="none"/>
          </a:ln>
        </p:spPr>
      </p:cxnSp>
      <p:sp>
        <p:nvSpPr>
          <p:cNvPr id="114" name="Google Shape;114;p26"/>
          <p:cNvSpPr txBox="1"/>
          <p:nvPr>
            <p:ph type="title"/>
          </p:nvPr>
        </p:nvSpPr>
        <p:spPr>
          <a:xfrm>
            <a:off x="367500" y="552650"/>
            <a:ext cx="3837000" cy="1909200"/>
          </a:xfrm>
          <a:prstGeom prst="rect">
            <a:avLst/>
          </a:prstGeom>
          <a:noFill/>
          <a:ln>
            <a:noFill/>
          </a:ln>
        </p:spPr>
        <p:txBody>
          <a:bodyPr anchorCtr="0" anchor="b" bIns="91425" lIns="91425" spcFirstLastPara="1" rIns="91425" wrap="square" tIns="91425">
            <a:spAutoFit/>
          </a:bodyPr>
          <a:lstStyle>
            <a:lvl1pPr lvl="0" rtl="0" algn="ctr">
              <a:lnSpc>
                <a:spcPct val="100000"/>
              </a:lnSpc>
              <a:spcBef>
                <a:spcPts val="0"/>
              </a:spcBef>
              <a:spcAft>
                <a:spcPts val="0"/>
              </a:spcAft>
              <a:buClr>
                <a:schemeClr val="lt1"/>
              </a:buClr>
              <a:buSzPts val="3800"/>
              <a:buNone/>
              <a:defRPr sz="3800">
                <a:solidFill>
                  <a:schemeClr val="lt1"/>
                </a:solidFill>
              </a:defRPr>
            </a:lvl1pPr>
            <a:lvl2pPr lvl="1" rtl="0" algn="ctr">
              <a:lnSpc>
                <a:spcPct val="100000"/>
              </a:lnSpc>
              <a:spcBef>
                <a:spcPts val="0"/>
              </a:spcBef>
              <a:spcAft>
                <a:spcPts val="0"/>
              </a:spcAft>
              <a:buClr>
                <a:schemeClr val="lt1"/>
              </a:buClr>
              <a:buSzPts val="3800"/>
              <a:buNone/>
              <a:defRPr sz="3800">
                <a:solidFill>
                  <a:schemeClr val="lt1"/>
                </a:solidFill>
              </a:defRPr>
            </a:lvl2pPr>
            <a:lvl3pPr lvl="2" rtl="0" algn="ctr">
              <a:lnSpc>
                <a:spcPct val="100000"/>
              </a:lnSpc>
              <a:spcBef>
                <a:spcPts val="0"/>
              </a:spcBef>
              <a:spcAft>
                <a:spcPts val="0"/>
              </a:spcAft>
              <a:buClr>
                <a:schemeClr val="lt1"/>
              </a:buClr>
              <a:buSzPts val="3800"/>
              <a:buNone/>
              <a:defRPr sz="3800">
                <a:solidFill>
                  <a:schemeClr val="lt1"/>
                </a:solidFill>
              </a:defRPr>
            </a:lvl3pPr>
            <a:lvl4pPr lvl="3" rtl="0" algn="ctr">
              <a:lnSpc>
                <a:spcPct val="100000"/>
              </a:lnSpc>
              <a:spcBef>
                <a:spcPts val="0"/>
              </a:spcBef>
              <a:spcAft>
                <a:spcPts val="0"/>
              </a:spcAft>
              <a:buClr>
                <a:schemeClr val="lt1"/>
              </a:buClr>
              <a:buSzPts val="3800"/>
              <a:buNone/>
              <a:defRPr sz="3800">
                <a:solidFill>
                  <a:schemeClr val="lt1"/>
                </a:solidFill>
              </a:defRPr>
            </a:lvl4pPr>
            <a:lvl5pPr lvl="4" rtl="0" algn="ctr">
              <a:lnSpc>
                <a:spcPct val="100000"/>
              </a:lnSpc>
              <a:spcBef>
                <a:spcPts val="0"/>
              </a:spcBef>
              <a:spcAft>
                <a:spcPts val="0"/>
              </a:spcAft>
              <a:buClr>
                <a:schemeClr val="lt1"/>
              </a:buClr>
              <a:buSzPts val="3800"/>
              <a:buNone/>
              <a:defRPr sz="3800">
                <a:solidFill>
                  <a:schemeClr val="lt1"/>
                </a:solidFill>
              </a:defRPr>
            </a:lvl5pPr>
            <a:lvl6pPr lvl="5" rtl="0" algn="ctr">
              <a:lnSpc>
                <a:spcPct val="100000"/>
              </a:lnSpc>
              <a:spcBef>
                <a:spcPts val="0"/>
              </a:spcBef>
              <a:spcAft>
                <a:spcPts val="0"/>
              </a:spcAft>
              <a:buClr>
                <a:schemeClr val="lt1"/>
              </a:buClr>
              <a:buSzPts val="3800"/>
              <a:buNone/>
              <a:defRPr sz="3800">
                <a:solidFill>
                  <a:schemeClr val="lt1"/>
                </a:solidFill>
              </a:defRPr>
            </a:lvl6pPr>
            <a:lvl7pPr lvl="6" rtl="0" algn="ctr">
              <a:lnSpc>
                <a:spcPct val="100000"/>
              </a:lnSpc>
              <a:spcBef>
                <a:spcPts val="0"/>
              </a:spcBef>
              <a:spcAft>
                <a:spcPts val="0"/>
              </a:spcAft>
              <a:buClr>
                <a:schemeClr val="lt1"/>
              </a:buClr>
              <a:buSzPts val="3800"/>
              <a:buNone/>
              <a:defRPr sz="3800">
                <a:solidFill>
                  <a:schemeClr val="lt1"/>
                </a:solidFill>
              </a:defRPr>
            </a:lvl7pPr>
            <a:lvl8pPr lvl="7" rtl="0" algn="ctr">
              <a:lnSpc>
                <a:spcPct val="100000"/>
              </a:lnSpc>
              <a:spcBef>
                <a:spcPts val="0"/>
              </a:spcBef>
              <a:spcAft>
                <a:spcPts val="0"/>
              </a:spcAft>
              <a:buClr>
                <a:schemeClr val="lt1"/>
              </a:buClr>
              <a:buSzPts val="3800"/>
              <a:buNone/>
              <a:defRPr sz="3800">
                <a:solidFill>
                  <a:schemeClr val="lt1"/>
                </a:solidFill>
              </a:defRPr>
            </a:lvl8pPr>
            <a:lvl9pPr lvl="8" rtl="0" algn="ctr">
              <a:lnSpc>
                <a:spcPct val="100000"/>
              </a:lnSpc>
              <a:spcBef>
                <a:spcPts val="0"/>
              </a:spcBef>
              <a:spcAft>
                <a:spcPts val="0"/>
              </a:spcAft>
              <a:buClr>
                <a:schemeClr val="lt1"/>
              </a:buClr>
              <a:buSzPts val="3800"/>
              <a:buNone/>
              <a:defRPr sz="3800">
                <a:solidFill>
                  <a:schemeClr val="lt1"/>
                </a:solidFill>
              </a:defRPr>
            </a:lvl9pPr>
          </a:lstStyle>
          <a:p/>
        </p:txBody>
      </p:sp>
      <p:sp>
        <p:nvSpPr>
          <p:cNvPr id="115" name="Google Shape;115;p26"/>
          <p:cNvSpPr txBox="1"/>
          <p:nvPr>
            <p:ph idx="1" type="body"/>
          </p:nvPr>
        </p:nvSpPr>
        <p:spPr>
          <a:xfrm>
            <a:off x="495415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rtl="0" algn="l">
              <a:lnSpc>
                <a:spcPct val="115000"/>
              </a:lnSpc>
              <a:spcBef>
                <a:spcPts val="0"/>
              </a:spcBef>
              <a:spcAft>
                <a:spcPts val="0"/>
              </a:spcAft>
              <a:buSzPts val="1800"/>
              <a:buChar char="●"/>
              <a:defRPr sz="1800"/>
            </a:lvl1pPr>
            <a:lvl2pPr indent="-342900" lvl="1" marL="914400" rtl="0" algn="l">
              <a:lnSpc>
                <a:spcPct val="115000"/>
              </a:lnSpc>
              <a:spcBef>
                <a:spcPts val="0"/>
              </a:spcBef>
              <a:spcAft>
                <a:spcPts val="0"/>
              </a:spcAft>
              <a:buSzPts val="1800"/>
              <a:buChar char="○"/>
              <a:defRPr sz="1800"/>
            </a:lvl2pPr>
            <a:lvl3pPr indent="-342900" lvl="2" marL="1371600" rtl="0" algn="l">
              <a:lnSpc>
                <a:spcPct val="115000"/>
              </a:lnSpc>
              <a:spcBef>
                <a:spcPts val="0"/>
              </a:spcBef>
              <a:spcAft>
                <a:spcPts val="0"/>
              </a:spcAft>
              <a:buSzPts val="1800"/>
              <a:buChar char="■"/>
              <a:defRPr sz="1800"/>
            </a:lvl3pPr>
            <a:lvl4pPr indent="-342900" lvl="3" marL="1828800" rtl="0" algn="l">
              <a:lnSpc>
                <a:spcPct val="115000"/>
              </a:lnSpc>
              <a:spcBef>
                <a:spcPts val="0"/>
              </a:spcBef>
              <a:spcAft>
                <a:spcPts val="0"/>
              </a:spcAft>
              <a:buSzPts val="1800"/>
              <a:buChar char="●"/>
              <a:defRPr sz="1800"/>
            </a:lvl4pPr>
            <a:lvl5pPr indent="-342900" lvl="4" marL="2286000" rtl="0" algn="l">
              <a:lnSpc>
                <a:spcPct val="115000"/>
              </a:lnSpc>
              <a:spcBef>
                <a:spcPts val="0"/>
              </a:spcBef>
              <a:spcAft>
                <a:spcPts val="0"/>
              </a:spcAft>
              <a:buSzPts val="1800"/>
              <a:buChar char="○"/>
              <a:defRPr sz="1800"/>
            </a:lvl5pPr>
            <a:lvl6pPr indent="-355600" lvl="5" marL="2743200" rtl="0" algn="l">
              <a:lnSpc>
                <a:spcPct val="115000"/>
              </a:lnSpc>
              <a:spcBef>
                <a:spcPts val="0"/>
              </a:spcBef>
              <a:spcAft>
                <a:spcPts val="0"/>
              </a:spcAft>
              <a:buSzPts val="2000"/>
              <a:buChar char="■"/>
              <a:defRPr sz="1800"/>
            </a:lvl6pPr>
            <a:lvl7pPr indent="-342900" lvl="6" marL="3200400" rtl="0" algn="l">
              <a:lnSpc>
                <a:spcPct val="115000"/>
              </a:lnSpc>
              <a:spcBef>
                <a:spcPts val="0"/>
              </a:spcBef>
              <a:spcAft>
                <a:spcPts val="0"/>
              </a:spcAft>
              <a:buSzPts val="1800"/>
              <a:buChar char="●"/>
              <a:defRPr sz="1800"/>
            </a:lvl7pPr>
            <a:lvl8pPr indent="-342900" lvl="7" marL="3657600" rtl="0" algn="l">
              <a:lnSpc>
                <a:spcPct val="115000"/>
              </a:lnSpc>
              <a:spcBef>
                <a:spcPts val="0"/>
              </a:spcBef>
              <a:spcAft>
                <a:spcPts val="0"/>
              </a:spcAft>
              <a:buSzPts val="1800"/>
              <a:buChar char="○"/>
              <a:defRPr sz="1800"/>
            </a:lvl8pPr>
            <a:lvl9pPr indent="-342900" lvl="8" marL="4114800" rtl="0" algn="l">
              <a:lnSpc>
                <a:spcPct val="115000"/>
              </a:lnSpc>
              <a:spcBef>
                <a:spcPts val="0"/>
              </a:spcBef>
              <a:spcAft>
                <a:spcPts val="0"/>
              </a:spcAft>
              <a:buSzPts val="1800"/>
              <a:buChar char="■"/>
              <a:defRPr sz="1800"/>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A 1 1">
  <p:cSld name="SECTION_TITLE_AND_DESCRIPTION_2_1">
    <p:spTree>
      <p:nvGrpSpPr>
        <p:cNvPr id="116" name="Shape 116"/>
        <p:cNvGrpSpPr/>
        <p:nvPr/>
      </p:nvGrpSpPr>
      <p:grpSpPr>
        <a:xfrm>
          <a:off x="0" y="0"/>
          <a:ext cx="0" cy="0"/>
          <a:chOff x="0" y="0"/>
          <a:chExt cx="0" cy="0"/>
        </a:xfrm>
      </p:grpSpPr>
      <p:sp>
        <p:nvSpPr>
          <p:cNvPr id="117" name="Google Shape;117;p27"/>
          <p:cNvSpPr/>
          <p:nvPr/>
        </p:nvSpPr>
        <p:spPr>
          <a:xfrm>
            <a:off x="0" y="0"/>
            <a:ext cx="4572000" cy="5143500"/>
          </a:xfrm>
          <a:prstGeom prst="rect">
            <a:avLst/>
          </a:prstGeom>
          <a:solidFill>
            <a:srgbClr val="23A59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18" name="Google Shape;118;p27"/>
          <p:cNvCxnSpPr/>
          <p:nvPr/>
        </p:nvCxnSpPr>
        <p:spPr>
          <a:xfrm>
            <a:off x="457675" y="4495400"/>
            <a:ext cx="468300" cy="0"/>
          </a:xfrm>
          <a:prstGeom prst="straightConnector1">
            <a:avLst/>
          </a:prstGeom>
          <a:noFill/>
          <a:ln cap="flat" cmpd="sng" w="28575">
            <a:solidFill>
              <a:schemeClr val="lt1"/>
            </a:solidFill>
            <a:prstDash val="solid"/>
            <a:round/>
            <a:headEnd len="sm" w="sm" type="none"/>
            <a:tailEnd len="sm" w="sm" type="none"/>
          </a:ln>
        </p:spPr>
      </p:cxnSp>
      <p:sp>
        <p:nvSpPr>
          <p:cNvPr id="119" name="Google Shape;119;p27"/>
          <p:cNvSpPr txBox="1"/>
          <p:nvPr>
            <p:ph type="title"/>
          </p:nvPr>
        </p:nvSpPr>
        <p:spPr>
          <a:xfrm>
            <a:off x="367500" y="552650"/>
            <a:ext cx="3837000" cy="1909200"/>
          </a:xfrm>
          <a:prstGeom prst="rect">
            <a:avLst/>
          </a:prstGeom>
          <a:noFill/>
          <a:ln>
            <a:noFill/>
          </a:ln>
        </p:spPr>
        <p:txBody>
          <a:bodyPr anchorCtr="0" anchor="b" bIns="91425" lIns="91425" spcFirstLastPara="1" rIns="91425" wrap="square" tIns="91425">
            <a:spAutoFit/>
          </a:bodyPr>
          <a:lstStyle>
            <a:lvl1pPr lvl="0" rtl="0" algn="ctr">
              <a:lnSpc>
                <a:spcPct val="100000"/>
              </a:lnSpc>
              <a:spcBef>
                <a:spcPts val="0"/>
              </a:spcBef>
              <a:spcAft>
                <a:spcPts val="0"/>
              </a:spcAft>
              <a:buClr>
                <a:schemeClr val="lt1"/>
              </a:buClr>
              <a:buSzPts val="3800"/>
              <a:buNone/>
              <a:defRPr sz="3800">
                <a:solidFill>
                  <a:schemeClr val="lt1"/>
                </a:solidFill>
              </a:defRPr>
            </a:lvl1pPr>
            <a:lvl2pPr lvl="1" rtl="0" algn="ctr">
              <a:lnSpc>
                <a:spcPct val="100000"/>
              </a:lnSpc>
              <a:spcBef>
                <a:spcPts val="0"/>
              </a:spcBef>
              <a:spcAft>
                <a:spcPts val="0"/>
              </a:spcAft>
              <a:buClr>
                <a:schemeClr val="lt1"/>
              </a:buClr>
              <a:buSzPts val="3800"/>
              <a:buNone/>
              <a:defRPr sz="3800">
                <a:solidFill>
                  <a:schemeClr val="lt1"/>
                </a:solidFill>
              </a:defRPr>
            </a:lvl2pPr>
            <a:lvl3pPr lvl="2" rtl="0" algn="ctr">
              <a:lnSpc>
                <a:spcPct val="100000"/>
              </a:lnSpc>
              <a:spcBef>
                <a:spcPts val="0"/>
              </a:spcBef>
              <a:spcAft>
                <a:spcPts val="0"/>
              </a:spcAft>
              <a:buClr>
                <a:schemeClr val="lt1"/>
              </a:buClr>
              <a:buSzPts val="3800"/>
              <a:buNone/>
              <a:defRPr sz="3800">
                <a:solidFill>
                  <a:schemeClr val="lt1"/>
                </a:solidFill>
              </a:defRPr>
            </a:lvl3pPr>
            <a:lvl4pPr lvl="3" rtl="0" algn="ctr">
              <a:lnSpc>
                <a:spcPct val="100000"/>
              </a:lnSpc>
              <a:spcBef>
                <a:spcPts val="0"/>
              </a:spcBef>
              <a:spcAft>
                <a:spcPts val="0"/>
              </a:spcAft>
              <a:buClr>
                <a:schemeClr val="lt1"/>
              </a:buClr>
              <a:buSzPts val="3800"/>
              <a:buNone/>
              <a:defRPr sz="3800">
                <a:solidFill>
                  <a:schemeClr val="lt1"/>
                </a:solidFill>
              </a:defRPr>
            </a:lvl4pPr>
            <a:lvl5pPr lvl="4" rtl="0" algn="ctr">
              <a:lnSpc>
                <a:spcPct val="100000"/>
              </a:lnSpc>
              <a:spcBef>
                <a:spcPts val="0"/>
              </a:spcBef>
              <a:spcAft>
                <a:spcPts val="0"/>
              </a:spcAft>
              <a:buClr>
                <a:schemeClr val="lt1"/>
              </a:buClr>
              <a:buSzPts val="3800"/>
              <a:buNone/>
              <a:defRPr sz="3800">
                <a:solidFill>
                  <a:schemeClr val="lt1"/>
                </a:solidFill>
              </a:defRPr>
            </a:lvl5pPr>
            <a:lvl6pPr lvl="5" rtl="0" algn="ctr">
              <a:lnSpc>
                <a:spcPct val="100000"/>
              </a:lnSpc>
              <a:spcBef>
                <a:spcPts val="0"/>
              </a:spcBef>
              <a:spcAft>
                <a:spcPts val="0"/>
              </a:spcAft>
              <a:buClr>
                <a:schemeClr val="lt1"/>
              </a:buClr>
              <a:buSzPts val="3800"/>
              <a:buNone/>
              <a:defRPr sz="3800">
                <a:solidFill>
                  <a:schemeClr val="lt1"/>
                </a:solidFill>
              </a:defRPr>
            </a:lvl6pPr>
            <a:lvl7pPr lvl="6" rtl="0" algn="ctr">
              <a:lnSpc>
                <a:spcPct val="100000"/>
              </a:lnSpc>
              <a:spcBef>
                <a:spcPts val="0"/>
              </a:spcBef>
              <a:spcAft>
                <a:spcPts val="0"/>
              </a:spcAft>
              <a:buClr>
                <a:schemeClr val="lt1"/>
              </a:buClr>
              <a:buSzPts val="3800"/>
              <a:buNone/>
              <a:defRPr sz="3800">
                <a:solidFill>
                  <a:schemeClr val="lt1"/>
                </a:solidFill>
              </a:defRPr>
            </a:lvl7pPr>
            <a:lvl8pPr lvl="7" rtl="0" algn="ctr">
              <a:lnSpc>
                <a:spcPct val="100000"/>
              </a:lnSpc>
              <a:spcBef>
                <a:spcPts val="0"/>
              </a:spcBef>
              <a:spcAft>
                <a:spcPts val="0"/>
              </a:spcAft>
              <a:buClr>
                <a:schemeClr val="lt1"/>
              </a:buClr>
              <a:buSzPts val="3800"/>
              <a:buNone/>
              <a:defRPr sz="3800">
                <a:solidFill>
                  <a:schemeClr val="lt1"/>
                </a:solidFill>
              </a:defRPr>
            </a:lvl8pPr>
            <a:lvl9pPr lvl="8" rtl="0" algn="ctr">
              <a:lnSpc>
                <a:spcPct val="100000"/>
              </a:lnSpc>
              <a:spcBef>
                <a:spcPts val="0"/>
              </a:spcBef>
              <a:spcAft>
                <a:spcPts val="0"/>
              </a:spcAft>
              <a:buClr>
                <a:schemeClr val="lt1"/>
              </a:buClr>
              <a:buSzPts val="3800"/>
              <a:buNone/>
              <a:defRPr sz="3800">
                <a:solidFill>
                  <a:schemeClr val="lt1"/>
                </a:solidFill>
              </a:defRPr>
            </a:lvl9pPr>
          </a:lstStyle>
          <a:p/>
        </p:txBody>
      </p:sp>
      <p:sp>
        <p:nvSpPr>
          <p:cNvPr id="120" name="Google Shape;120;p27"/>
          <p:cNvSpPr txBox="1"/>
          <p:nvPr>
            <p:ph idx="1" type="body"/>
          </p:nvPr>
        </p:nvSpPr>
        <p:spPr>
          <a:xfrm>
            <a:off x="495415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rtl="0" algn="l">
              <a:lnSpc>
                <a:spcPct val="115000"/>
              </a:lnSpc>
              <a:spcBef>
                <a:spcPts val="0"/>
              </a:spcBef>
              <a:spcAft>
                <a:spcPts val="0"/>
              </a:spcAft>
              <a:buSzPts val="1800"/>
              <a:buChar char="●"/>
              <a:defRPr sz="1800"/>
            </a:lvl1pPr>
            <a:lvl2pPr indent="-342900" lvl="1" marL="914400" rtl="0" algn="l">
              <a:lnSpc>
                <a:spcPct val="115000"/>
              </a:lnSpc>
              <a:spcBef>
                <a:spcPts val="0"/>
              </a:spcBef>
              <a:spcAft>
                <a:spcPts val="0"/>
              </a:spcAft>
              <a:buSzPts val="1800"/>
              <a:buChar char="○"/>
              <a:defRPr sz="1800"/>
            </a:lvl2pPr>
            <a:lvl3pPr indent="-342900" lvl="2" marL="1371600" rtl="0" algn="l">
              <a:lnSpc>
                <a:spcPct val="115000"/>
              </a:lnSpc>
              <a:spcBef>
                <a:spcPts val="0"/>
              </a:spcBef>
              <a:spcAft>
                <a:spcPts val="0"/>
              </a:spcAft>
              <a:buSzPts val="1800"/>
              <a:buChar char="■"/>
              <a:defRPr sz="1800"/>
            </a:lvl3pPr>
            <a:lvl4pPr indent="-342900" lvl="3" marL="1828800" rtl="0" algn="l">
              <a:lnSpc>
                <a:spcPct val="115000"/>
              </a:lnSpc>
              <a:spcBef>
                <a:spcPts val="0"/>
              </a:spcBef>
              <a:spcAft>
                <a:spcPts val="0"/>
              </a:spcAft>
              <a:buSzPts val="1800"/>
              <a:buChar char="●"/>
              <a:defRPr sz="1800"/>
            </a:lvl4pPr>
            <a:lvl5pPr indent="-342900" lvl="4" marL="2286000" rtl="0" algn="l">
              <a:lnSpc>
                <a:spcPct val="115000"/>
              </a:lnSpc>
              <a:spcBef>
                <a:spcPts val="0"/>
              </a:spcBef>
              <a:spcAft>
                <a:spcPts val="0"/>
              </a:spcAft>
              <a:buSzPts val="1800"/>
              <a:buChar char="○"/>
              <a:defRPr sz="1800"/>
            </a:lvl5pPr>
            <a:lvl6pPr indent="-355600" lvl="5" marL="2743200" rtl="0" algn="l">
              <a:lnSpc>
                <a:spcPct val="115000"/>
              </a:lnSpc>
              <a:spcBef>
                <a:spcPts val="0"/>
              </a:spcBef>
              <a:spcAft>
                <a:spcPts val="0"/>
              </a:spcAft>
              <a:buSzPts val="2000"/>
              <a:buChar char="■"/>
              <a:defRPr sz="1800"/>
            </a:lvl6pPr>
            <a:lvl7pPr indent="-342900" lvl="6" marL="3200400" rtl="0" algn="l">
              <a:lnSpc>
                <a:spcPct val="115000"/>
              </a:lnSpc>
              <a:spcBef>
                <a:spcPts val="0"/>
              </a:spcBef>
              <a:spcAft>
                <a:spcPts val="0"/>
              </a:spcAft>
              <a:buSzPts val="1800"/>
              <a:buChar char="●"/>
              <a:defRPr sz="1800"/>
            </a:lvl7pPr>
            <a:lvl8pPr indent="-342900" lvl="7" marL="3657600" rtl="0" algn="l">
              <a:lnSpc>
                <a:spcPct val="115000"/>
              </a:lnSpc>
              <a:spcBef>
                <a:spcPts val="0"/>
              </a:spcBef>
              <a:spcAft>
                <a:spcPts val="0"/>
              </a:spcAft>
              <a:buSzPts val="1800"/>
              <a:buChar char="○"/>
              <a:defRPr sz="1800"/>
            </a:lvl8pPr>
            <a:lvl9pPr indent="-342900" lvl="8" marL="4114800" rtl="0" algn="l">
              <a:lnSpc>
                <a:spcPct val="115000"/>
              </a:lnSpc>
              <a:spcBef>
                <a:spcPts val="0"/>
              </a:spcBef>
              <a:spcAft>
                <a:spcPts val="0"/>
              </a:spcAft>
              <a:buSzPts val="1800"/>
              <a:buChar char="■"/>
              <a:defRPr sz="1800"/>
            </a:lvl9pPr>
          </a:lstStyl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A" type="title">
  <p:cSld name="TITLE">
    <p:spTree>
      <p:nvGrpSpPr>
        <p:cNvPr id="121" name="Shape 121"/>
        <p:cNvGrpSpPr/>
        <p:nvPr/>
      </p:nvGrpSpPr>
      <p:grpSpPr>
        <a:xfrm>
          <a:off x="0" y="0"/>
          <a:ext cx="0" cy="0"/>
          <a:chOff x="0" y="0"/>
          <a:chExt cx="0" cy="0"/>
        </a:xfrm>
      </p:grpSpPr>
      <p:cxnSp>
        <p:nvCxnSpPr>
          <p:cNvPr id="122" name="Google Shape;122;p28"/>
          <p:cNvCxnSpPr/>
          <p:nvPr/>
        </p:nvCxnSpPr>
        <p:spPr>
          <a:xfrm>
            <a:off x="4278300" y="2751163"/>
            <a:ext cx="587400" cy="0"/>
          </a:xfrm>
          <a:prstGeom prst="straightConnector1">
            <a:avLst/>
          </a:prstGeom>
          <a:noFill/>
          <a:ln cap="flat" cmpd="sng" w="76200">
            <a:solidFill>
              <a:srgbClr val="23A595"/>
            </a:solidFill>
            <a:prstDash val="solid"/>
            <a:round/>
            <a:headEnd len="sm" w="sm" type="none"/>
            <a:tailEnd len="sm" w="sm" type="none"/>
          </a:ln>
        </p:spPr>
      </p:cxnSp>
      <p:sp>
        <p:nvSpPr>
          <p:cNvPr id="123" name="Google Shape;123;p28"/>
          <p:cNvSpPr txBox="1"/>
          <p:nvPr>
            <p:ph type="ctrTitle"/>
          </p:nvPr>
        </p:nvSpPr>
        <p:spPr>
          <a:xfrm>
            <a:off x="311700" y="595975"/>
            <a:ext cx="8520600" cy="1957800"/>
          </a:xfrm>
          <a:prstGeom prst="rect">
            <a:avLst/>
          </a:prstGeom>
          <a:noFill/>
          <a:ln>
            <a:noFill/>
          </a:ln>
        </p:spPr>
        <p:txBody>
          <a:bodyPr anchorCtr="0" anchor="b" bIns="91425" lIns="91425" spcFirstLastPara="1" rIns="91425" wrap="square" tIns="91425">
            <a:normAutofit/>
          </a:bodyPr>
          <a:lstStyle>
            <a:lvl1pPr lvl="0" rtl="0" algn="ctr">
              <a:lnSpc>
                <a:spcPct val="100000"/>
              </a:lnSpc>
              <a:spcBef>
                <a:spcPts val="0"/>
              </a:spcBef>
              <a:spcAft>
                <a:spcPts val="0"/>
              </a:spcAft>
              <a:buClr>
                <a:srgbClr val="490F52"/>
              </a:buClr>
              <a:buSzPts val="5400"/>
              <a:buFont typeface="Open Sans ExtraBold"/>
              <a:buNone/>
              <a:defRPr b="1" sz="5400">
                <a:solidFill>
                  <a:srgbClr val="490F52"/>
                </a:solidFill>
                <a:latin typeface="Open Sans ExtraBold"/>
                <a:ea typeface="Open Sans ExtraBold"/>
                <a:cs typeface="Open Sans ExtraBold"/>
                <a:sym typeface="Open Sans ExtraBold"/>
              </a:defRPr>
            </a:lvl1pPr>
            <a:lvl2pPr lvl="1" rtl="0" algn="ctr">
              <a:lnSpc>
                <a:spcPct val="100000"/>
              </a:lnSpc>
              <a:spcBef>
                <a:spcPts val="0"/>
              </a:spcBef>
              <a:spcAft>
                <a:spcPts val="0"/>
              </a:spcAft>
              <a:buSzPts val="5400"/>
              <a:buNone/>
              <a:defRPr sz="5400"/>
            </a:lvl2pPr>
            <a:lvl3pPr lvl="2" rtl="0" algn="ctr">
              <a:lnSpc>
                <a:spcPct val="100000"/>
              </a:lnSpc>
              <a:spcBef>
                <a:spcPts val="0"/>
              </a:spcBef>
              <a:spcAft>
                <a:spcPts val="0"/>
              </a:spcAft>
              <a:buSzPts val="5400"/>
              <a:buNone/>
              <a:defRPr sz="5400"/>
            </a:lvl3pPr>
            <a:lvl4pPr lvl="3" rtl="0" algn="ctr">
              <a:lnSpc>
                <a:spcPct val="100000"/>
              </a:lnSpc>
              <a:spcBef>
                <a:spcPts val="0"/>
              </a:spcBef>
              <a:spcAft>
                <a:spcPts val="0"/>
              </a:spcAft>
              <a:buSzPts val="5400"/>
              <a:buNone/>
              <a:defRPr sz="5400"/>
            </a:lvl4pPr>
            <a:lvl5pPr lvl="4" rtl="0" algn="ctr">
              <a:lnSpc>
                <a:spcPct val="100000"/>
              </a:lnSpc>
              <a:spcBef>
                <a:spcPts val="0"/>
              </a:spcBef>
              <a:spcAft>
                <a:spcPts val="0"/>
              </a:spcAft>
              <a:buSzPts val="5400"/>
              <a:buNone/>
              <a:defRPr sz="5400"/>
            </a:lvl5pPr>
            <a:lvl6pPr lvl="5" rtl="0" algn="ctr">
              <a:lnSpc>
                <a:spcPct val="100000"/>
              </a:lnSpc>
              <a:spcBef>
                <a:spcPts val="0"/>
              </a:spcBef>
              <a:spcAft>
                <a:spcPts val="0"/>
              </a:spcAft>
              <a:buSzPts val="5400"/>
              <a:buNone/>
              <a:defRPr sz="5400"/>
            </a:lvl6pPr>
            <a:lvl7pPr lvl="6" rtl="0" algn="ctr">
              <a:lnSpc>
                <a:spcPct val="100000"/>
              </a:lnSpc>
              <a:spcBef>
                <a:spcPts val="0"/>
              </a:spcBef>
              <a:spcAft>
                <a:spcPts val="0"/>
              </a:spcAft>
              <a:buSzPts val="5400"/>
              <a:buNone/>
              <a:defRPr sz="5400"/>
            </a:lvl7pPr>
            <a:lvl8pPr lvl="7" rtl="0" algn="ctr">
              <a:lnSpc>
                <a:spcPct val="100000"/>
              </a:lnSpc>
              <a:spcBef>
                <a:spcPts val="0"/>
              </a:spcBef>
              <a:spcAft>
                <a:spcPts val="0"/>
              </a:spcAft>
              <a:buSzPts val="5400"/>
              <a:buNone/>
              <a:defRPr sz="5400"/>
            </a:lvl8pPr>
            <a:lvl9pPr lvl="8" rtl="0" algn="ctr">
              <a:lnSpc>
                <a:spcPct val="100000"/>
              </a:lnSpc>
              <a:spcBef>
                <a:spcPts val="0"/>
              </a:spcBef>
              <a:spcAft>
                <a:spcPts val="0"/>
              </a:spcAft>
              <a:buSzPts val="5400"/>
              <a:buNone/>
              <a:defRPr sz="5400"/>
            </a:lvl9pPr>
          </a:lstStyle>
          <a:p/>
        </p:txBody>
      </p:sp>
      <p:sp>
        <p:nvSpPr>
          <p:cNvPr id="124" name="Google Shape;124;p28"/>
          <p:cNvSpPr txBox="1"/>
          <p:nvPr>
            <p:ph idx="1" type="subTitle"/>
          </p:nvPr>
        </p:nvSpPr>
        <p:spPr>
          <a:xfrm>
            <a:off x="311700" y="3165823"/>
            <a:ext cx="8520600" cy="733500"/>
          </a:xfrm>
          <a:prstGeom prst="rect">
            <a:avLst/>
          </a:prstGeom>
          <a:noFill/>
          <a:ln>
            <a:noFill/>
          </a:ln>
        </p:spPr>
        <p:txBody>
          <a:bodyPr anchorCtr="0" anchor="t" bIns="91425" lIns="91425" spcFirstLastPara="1" rIns="91425" wrap="square" tIns="91425">
            <a:normAutofit/>
          </a:bodyPr>
          <a:lstStyle>
            <a:lvl1pPr lvl="0" rtl="0" algn="ctr">
              <a:lnSpc>
                <a:spcPct val="100000"/>
              </a:lnSpc>
              <a:spcBef>
                <a:spcPts val="0"/>
              </a:spcBef>
              <a:spcAft>
                <a:spcPts val="0"/>
              </a:spcAft>
              <a:buSzPts val="2400"/>
              <a:buNone/>
              <a:defRPr sz="2400"/>
            </a:lvl1pPr>
            <a:lvl2pPr lvl="1" rtl="0" algn="ctr">
              <a:lnSpc>
                <a:spcPct val="100000"/>
              </a:lnSpc>
              <a:spcBef>
                <a:spcPts val="0"/>
              </a:spcBef>
              <a:spcAft>
                <a:spcPts val="0"/>
              </a:spcAft>
              <a:buSzPts val="2400"/>
              <a:buNone/>
              <a:defRPr sz="2400"/>
            </a:lvl2pPr>
            <a:lvl3pPr lvl="2" rtl="0" algn="ctr">
              <a:lnSpc>
                <a:spcPct val="100000"/>
              </a:lnSpc>
              <a:spcBef>
                <a:spcPts val="0"/>
              </a:spcBef>
              <a:spcAft>
                <a:spcPts val="0"/>
              </a:spcAft>
              <a:buSzPts val="2400"/>
              <a:buNone/>
              <a:defRPr sz="2400"/>
            </a:lvl3pPr>
            <a:lvl4pPr lvl="3" rtl="0" algn="ctr">
              <a:lnSpc>
                <a:spcPct val="100000"/>
              </a:lnSpc>
              <a:spcBef>
                <a:spcPts val="0"/>
              </a:spcBef>
              <a:spcAft>
                <a:spcPts val="0"/>
              </a:spcAft>
              <a:buSzPts val="2400"/>
              <a:buNone/>
              <a:defRPr sz="2400"/>
            </a:lvl4pPr>
            <a:lvl5pPr lvl="4" rtl="0" algn="ctr">
              <a:lnSpc>
                <a:spcPct val="100000"/>
              </a:lnSpc>
              <a:spcBef>
                <a:spcPts val="0"/>
              </a:spcBef>
              <a:spcAft>
                <a:spcPts val="0"/>
              </a:spcAft>
              <a:buSzPts val="2400"/>
              <a:buNone/>
              <a:defRPr sz="2400"/>
            </a:lvl5pPr>
            <a:lvl6pPr lvl="5" rtl="0" algn="ctr">
              <a:lnSpc>
                <a:spcPct val="100000"/>
              </a:lnSpc>
              <a:spcBef>
                <a:spcPts val="0"/>
              </a:spcBef>
              <a:spcAft>
                <a:spcPts val="0"/>
              </a:spcAft>
              <a:buSzPts val="2400"/>
              <a:buNone/>
              <a:defRPr sz="2400"/>
            </a:lvl6pPr>
            <a:lvl7pPr lvl="6" rtl="0" algn="ctr">
              <a:lnSpc>
                <a:spcPct val="100000"/>
              </a:lnSpc>
              <a:spcBef>
                <a:spcPts val="0"/>
              </a:spcBef>
              <a:spcAft>
                <a:spcPts val="0"/>
              </a:spcAft>
              <a:buSzPts val="2400"/>
              <a:buNone/>
              <a:defRPr sz="2400"/>
            </a:lvl7pPr>
            <a:lvl8pPr lvl="7" rtl="0" algn="ctr">
              <a:lnSpc>
                <a:spcPct val="100000"/>
              </a:lnSpc>
              <a:spcBef>
                <a:spcPts val="0"/>
              </a:spcBef>
              <a:spcAft>
                <a:spcPts val="0"/>
              </a:spcAft>
              <a:buSzPts val="2400"/>
              <a:buNone/>
              <a:defRPr sz="2400"/>
            </a:lvl8pPr>
            <a:lvl9pPr lvl="8" rtl="0" algn="ctr">
              <a:lnSpc>
                <a:spcPct val="100000"/>
              </a:lnSpc>
              <a:spcBef>
                <a:spcPts val="0"/>
              </a:spcBef>
              <a:spcAft>
                <a:spcPts val="0"/>
              </a:spcAft>
              <a:buSzPts val="2400"/>
              <a:buNone/>
              <a:defRPr sz="2400"/>
            </a:lvl9pPr>
          </a:lstStyle>
          <a:p/>
        </p:txBody>
      </p:sp>
      <p:sp>
        <p:nvSpPr>
          <p:cNvPr id="125" name="Google Shape;125;p2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pic>
        <p:nvPicPr>
          <p:cNvPr id="126" name="Google Shape;126;p28"/>
          <p:cNvPicPr preferRelativeResize="0"/>
          <p:nvPr/>
        </p:nvPicPr>
        <p:blipFill rotWithShape="1">
          <a:blip r:embed="rId2">
            <a:alphaModFix/>
          </a:blip>
          <a:srcRect b="0" l="0" r="0" t="0"/>
          <a:stretch/>
        </p:blipFill>
        <p:spPr>
          <a:xfrm>
            <a:off x="113050" y="4511376"/>
            <a:ext cx="2177562" cy="545450"/>
          </a:xfrm>
          <a:prstGeom prst="rect">
            <a:avLst/>
          </a:prstGeom>
          <a:noFill/>
          <a:ln>
            <a:noFill/>
          </a:ln>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C">
  <p:cSld name="TITLE_1_1">
    <p:spTree>
      <p:nvGrpSpPr>
        <p:cNvPr id="127" name="Shape 127"/>
        <p:cNvGrpSpPr/>
        <p:nvPr/>
      </p:nvGrpSpPr>
      <p:grpSpPr>
        <a:xfrm>
          <a:off x="0" y="0"/>
          <a:ext cx="0" cy="0"/>
          <a:chOff x="0" y="0"/>
          <a:chExt cx="0" cy="0"/>
        </a:xfrm>
      </p:grpSpPr>
      <p:sp>
        <p:nvSpPr>
          <p:cNvPr id="128" name="Google Shape;128;p29"/>
          <p:cNvSpPr/>
          <p:nvPr/>
        </p:nvSpPr>
        <p:spPr>
          <a:xfrm>
            <a:off x="-25125" y="-25125"/>
            <a:ext cx="9169200" cy="3064800"/>
          </a:xfrm>
          <a:prstGeom prst="rect">
            <a:avLst/>
          </a:prstGeom>
          <a:solidFill>
            <a:srgbClr val="23A59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Open Sans"/>
              <a:ea typeface="Open Sans"/>
              <a:cs typeface="Open Sans"/>
              <a:sym typeface="Open Sans"/>
            </a:endParaRPr>
          </a:p>
        </p:txBody>
      </p:sp>
      <p:cxnSp>
        <p:nvCxnSpPr>
          <p:cNvPr id="129" name="Google Shape;129;p29"/>
          <p:cNvCxnSpPr/>
          <p:nvPr/>
        </p:nvCxnSpPr>
        <p:spPr>
          <a:xfrm>
            <a:off x="4278300" y="2751163"/>
            <a:ext cx="587400" cy="0"/>
          </a:xfrm>
          <a:prstGeom prst="straightConnector1">
            <a:avLst/>
          </a:prstGeom>
          <a:noFill/>
          <a:ln cap="flat" cmpd="sng" w="76200">
            <a:solidFill>
              <a:srgbClr val="490F52"/>
            </a:solidFill>
            <a:prstDash val="solid"/>
            <a:round/>
            <a:headEnd len="sm" w="sm" type="none"/>
            <a:tailEnd len="sm" w="sm" type="none"/>
          </a:ln>
        </p:spPr>
      </p:cxnSp>
      <p:sp>
        <p:nvSpPr>
          <p:cNvPr id="130" name="Google Shape;130;p29"/>
          <p:cNvSpPr txBox="1"/>
          <p:nvPr>
            <p:ph type="ctrTitle"/>
          </p:nvPr>
        </p:nvSpPr>
        <p:spPr>
          <a:xfrm>
            <a:off x="311700" y="595975"/>
            <a:ext cx="8520600" cy="1957800"/>
          </a:xfrm>
          <a:prstGeom prst="rect">
            <a:avLst/>
          </a:prstGeom>
          <a:noFill/>
          <a:ln>
            <a:noFill/>
          </a:ln>
        </p:spPr>
        <p:txBody>
          <a:bodyPr anchorCtr="0" anchor="b" bIns="91425" lIns="91425" spcFirstLastPara="1" rIns="91425" wrap="square" tIns="91425">
            <a:normAutofit/>
          </a:bodyPr>
          <a:lstStyle>
            <a:lvl1pPr lvl="0" rtl="0" algn="ctr">
              <a:lnSpc>
                <a:spcPct val="100000"/>
              </a:lnSpc>
              <a:spcBef>
                <a:spcPts val="0"/>
              </a:spcBef>
              <a:spcAft>
                <a:spcPts val="0"/>
              </a:spcAft>
              <a:buClr>
                <a:srgbClr val="FFFFFF"/>
              </a:buClr>
              <a:buSzPts val="5400"/>
              <a:buFont typeface="Open Sans ExtraBold"/>
              <a:buNone/>
              <a:defRPr b="1" sz="5400">
                <a:solidFill>
                  <a:srgbClr val="FFFFFF"/>
                </a:solidFill>
                <a:latin typeface="Open Sans ExtraBold"/>
                <a:ea typeface="Open Sans ExtraBold"/>
                <a:cs typeface="Open Sans ExtraBold"/>
                <a:sym typeface="Open Sans ExtraBold"/>
              </a:defRPr>
            </a:lvl1pPr>
            <a:lvl2pPr lvl="1" rtl="0" algn="ctr">
              <a:lnSpc>
                <a:spcPct val="100000"/>
              </a:lnSpc>
              <a:spcBef>
                <a:spcPts val="0"/>
              </a:spcBef>
              <a:spcAft>
                <a:spcPts val="0"/>
              </a:spcAft>
              <a:buSzPts val="5400"/>
              <a:buNone/>
              <a:defRPr sz="5400"/>
            </a:lvl2pPr>
            <a:lvl3pPr lvl="2" rtl="0" algn="ctr">
              <a:lnSpc>
                <a:spcPct val="100000"/>
              </a:lnSpc>
              <a:spcBef>
                <a:spcPts val="0"/>
              </a:spcBef>
              <a:spcAft>
                <a:spcPts val="0"/>
              </a:spcAft>
              <a:buSzPts val="5400"/>
              <a:buNone/>
              <a:defRPr sz="5400"/>
            </a:lvl3pPr>
            <a:lvl4pPr lvl="3" rtl="0" algn="ctr">
              <a:lnSpc>
                <a:spcPct val="100000"/>
              </a:lnSpc>
              <a:spcBef>
                <a:spcPts val="0"/>
              </a:spcBef>
              <a:spcAft>
                <a:spcPts val="0"/>
              </a:spcAft>
              <a:buSzPts val="5400"/>
              <a:buNone/>
              <a:defRPr sz="5400"/>
            </a:lvl4pPr>
            <a:lvl5pPr lvl="4" rtl="0" algn="ctr">
              <a:lnSpc>
                <a:spcPct val="100000"/>
              </a:lnSpc>
              <a:spcBef>
                <a:spcPts val="0"/>
              </a:spcBef>
              <a:spcAft>
                <a:spcPts val="0"/>
              </a:spcAft>
              <a:buSzPts val="5400"/>
              <a:buNone/>
              <a:defRPr sz="5400"/>
            </a:lvl5pPr>
            <a:lvl6pPr lvl="5" rtl="0" algn="ctr">
              <a:lnSpc>
                <a:spcPct val="100000"/>
              </a:lnSpc>
              <a:spcBef>
                <a:spcPts val="0"/>
              </a:spcBef>
              <a:spcAft>
                <a:spcPts val="0"/>
              </a:spcAft>
              <a:buSzPts val="5400"/>
              <a:buNone/>
              <a:defRPr sz="5400"/>
            </a:lvl6pPr>
            <a:lvl7pPr lvl="6" rtl="0" algn="ctr">
              <a:lnSpc>
                <a:spcPct val="100000"/>
              </a:lnSpc>
              <a:spcBef>
                <a:spcPts val="0"/>
              </a:spcBef>
              <a:spcAft>
                <a:spcPts val="0"/>
              </a:spcAft>
              <a:buSzPts val="5400"/>
              <a:buNone/>
              <a:defRPr sz="5400"/>
            </a:lvl7pPr>
            <a:lvl8pPr lvl="7" rtl="0" algn="ctr">
              <a:lnSpc>
                <a:spcPct val="100000"/>
              </a:lnSpc>
              <a:spcBef>
                <a:spcPts val="0"/>
              </a:spcBef>
              <a:spcAft>
                <a:spcPts val="0"/>
              </a:spcAft>
              <a:buSzPts val="5400"/>
              <a:buNone/>
              <a:defRPr sz="5400"/>
            </a:lvl8pPr>
            <a:lvl9pPr lvl="8" rtl="0" algn="ctr">
              <a:lnSpc>
                <a:spcPct val="100000"/>
              </a:lnSpc>
              <a:spcBef>
                <a:spcPts val="0"/>
              </a:spcBef>
              <a:spcAft>
                <a:spcPts val="0"/>
              </a:spcAft>
              <a:buSzPts val="5400"/>
              <a:buNone/>
              <a:defRPr sz="5400"/>
            </a:lvl9pPr>
          </a:lstStyle>
          <a:p/>
        </p:txBody>
      </p:sp>
      <p:sp>
        <p:nvSpPr>
          <p:cNvPr id="131" name="Google Shape;131;p29"/>
          <p:cNvSpPr txBox="1"/>
          <p:nvPr>
            <p:ph idx="1" type="subTitle"/>
          </p:nvPr>
        </p:nvSpPr>
        <p:spPr>
          <a:xfrm>
            <a:off x="311700" y="3580323"/>
            <a:ext cx="8520600" cy="733500"/>
          </a:xfrm>
          <a:prstGeom prst="rect">
            <a:avLst/>
          </a:prstGeom>
          <a:noFill/>
          <a:ln>
            <a:noFill/>
          </a:ln>
        </p:spPr>
        <p:txBody>
          <a:bodyPr anchorCtr="0" anchor="t" bIns="91425" lIns="91425" spcFirstLastPara="1" rIns="91425" wrap="square" tIns="91425">
            <a:normAutofit/>
          </a:bodyPr>
          <a:lstStyle>
            <a:lvl1pPr lvl="0" rtl="0" algn="ctr">
              <a:lnSpc>
                <a:spcPct val="100000"/>
              </a:lnSpc>
              <a:spcBef>
                <a:spcPts val="0"/>
              </a:spcBef>
              <a:spcAft>
                <a:spcPts val="0"/>
              </a:spcAft>
              <a:buSzPts val="2400"/>
              <a:buNone/>
              <a:defRPr sz="2400"/>
            </a:lvl1pPr>
            <a:lvl2pPr lvl="1" rtl="0" algn="ctr">
              <a:lnSpc>
                <a:spcPct val="100000"/>
              </a:lnSpc>
              <a:spcBef>
                <a:spcPts val="0"/>
              </a:spcBef>
              <a:spcAft>
                <a:spcPts val="0"/>
              </a:spcAft>
              <a:buSzPts val="2400"/>
              <a:buNone/>
              <a:defRPr sz="2400"/>
            </a:lvl2pPr>
            <a:lvl3pPr lvl="2" rtl="0" algn="ctr">
              <a:lnSpc>
                <a:spcPct val="100000"/>
              </a:lnSpc>
              <a:spcBef>
                <a:spcPts val="0"/>
              </a:spcBef>
              <a:spcAft>
                <a:spcPts val="0"/>
              </a:spcAft>
              <a:buSzPts val="2400"/>
              <a:buNone/>
              <a:defRPr sz="2400"/>
            </a:lvl3pPr>
            <a:lvl4pPr lvl="3" rtl="0" algn="ctr">
              <a:lnSpc>
                <a:spcPct val="100000"/>
              </a:lnSpc>
              <a:spcBef>
                <a:spcPts val="0"/>
              </a:spcBef>
              <a:spcAft>
                <a:spcPts val="0"/>
              </a:spcAft>
              <a:buSzPts val="2400"/>
              <a:buNone/>
              <a:defRPr sz="2400"/>
            </a:lvl4pPr>
            <a:lvl5pPr lvl="4" rtl="0" algn="ctr">
              <a:lnSpc>
                <a:spcPct val="100000"/>
              </a:lnSpc>
              <a:spcBef>
                <a:spcPts val="0"/>
              </a:spcBef>
              <a:spcAft>
                <a:spcPts val="0"/>
              </a:spcAft>
              <a:buSzPts val="2400"/>
              <a:buNone/>
              <a:defRPr sz="2400"/>
            </a:lvl5pPr>
            <a:lvl6pPr lvl="5" rtl="0" algn="ctr">
              <a:lnSpc>
                <a:spcPct val="100000"/>
              </a:lnSpc>
              <a:spcBef>
                <a:spcPts val="0"/>
              </a:spcBef>
              <a:spcAft>
                <a:spcPts val="0"/>
              </a:spcAft>
              <a:buSzPts val="2400"/>
              <a:buNone/>
              <a:defRPr sz="2400"/>
            </a:lvl6pPr>
            <a:lvl7pPr lvl="6" rtl="0" algn="ctr">
              <a:lnSpc>
                <a:spcPct val="100000"/>
              </a:lnSpc>
              <a:spcBef>
                <a:spcPts val="0"/>
              </a:spcBef>
              <a:spcAft>
                <a:spcPts val="0"/>
              </a:spcAft>
              <a:buSzPts val="2400"/>
              <a:buNone/>
              <a:defRPr sz="2400"/>
            </a:lvl7pPr>
            <a:lvl8pPr lvl="7" rtl="0" algn="ctr">
              <a:lnSpc>
                <a:spcPct val="100000"/>
              </a:lnSpc>
              <a:spcBef>
                <a:spcPts val="0"/>
              </a:spcBef>
              <a:spcAft>
                <a:spcPts val="0"/>
              </a:spcAft>
              <a:buSzPts val="2400"/>
              <a:buNone/>
              <a:defRPr sz="2400"/>
            </a:lvl8pPr>
            <a:lvl9pPr lvl="8" rtl="0" algn="ctr">
              <a:lnSpc>
                <a:spcPct val="100000"/>
              </a:lnSpc>
              <a:spcBef>
                <a:spcPts val="0"/>
              </a:spcBef>
              <a:spcAft>
                <a:spcPts val="0"/>
              </a:spcAft>
              <a:buSzPts val="2400"/>
              <a:buNone/>
              <a:defRPr sz="2400"/>
            </a:lvl9pPr>
          </a:lstStyle>
          <a:p/>
        </p:txBody>
      </p:sp>
      <p:sp>
        <p:nvSpPr>
          <p:cNvPr id="132" name="Google Shape;132;p2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pic>
        <p:nvPicPr>
          <p:cNvPr id="133" name="Google Shape;133;p29"/>
          <p:cNvPicPr preferRelativeResize="0"/>
          <p:nvPr/>
        </p:nvPicPr>
        <p:blipFill rotWithShape="1">
          <a:blip r:embed="rId2">
            <a:alphaModFix/>
          </a:blip>
          <a:srcRect b="0" l="0" r="0" t="0"/>
          <a:stretch/>
        </p:blipFill>
        <p:spPr>
          <a:xfrm>
            <a:off x="113050" y="4511376"/>
            <a:ext cx="2177562" cy="545450"/>
          </a:xfrm>
          <a:prstGeom prst="rect">
            <a:avLst/>
          </a:prstGeom>
          <a:noFill/>
          <a:ln>
            <a:noFill/>
          </a:ln>
        </p:spPr>
      </p:pic>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34" name="Shape 134"/>
        <p:cNvGrpSpPr/>
        <p:nvPr/>
      </p:nvGrpSpPr>
      <p:grpSpPr>
        <a:xfrm>
          <a:off x="0" y="0"/>
          <a:ext cx="0" cy="0"/>
          <a:chOff x="0" y="0"/>
          <a:chExt cx="0" cy="0"/>
        </a:xfrm>
      </p:grpSpPr>
      <p:sp>
        <p:nvSpPr>
          <p:cNvPr id="135" name="Google Shape;135;p3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lgn="l">
              <a:lnSpc>
                <a:spcPct val="100000"/>
              </a:lnSpc>
              <a:spcBef>
                <a:spcPts val="0"/>
              </a:spcBef>
              <a:spcAft>
                <a:spcPts val="0"/>
              </a:spcAft>
              <a:buSzPts val="3000"/>
              <a:buNone/>
              <a:defRPr/>
            </a:lvl1pPr>
            <a:lvl2pPr lvl="1" rtl="0" algn="l">
              <a:lnSpc>
                <a:spcPct val="100000"/>
              </a:lnSpc>
              <a:spcBef>
                <a:spcPts val="0"/>
              </a:spcBef>
              <a:spcAft>
                <a:spcPts val="0"/>
              </a:spcAft>
              <a:buSzPts val="3000"/>
              <a:buNone/>
              <a:defRPr/>
            </a:lvl2pPr>
            <a:lvl3pPr lvl="2" rtl="0" algn="l">
              <a:lnSpc>
                <a:spcPct val="100000"/>
              </a:lnSpc>
              <a:spcBef>
                <a:spcPts val="0"/>
              </a:spcBef>
              <a:spcAft>
                <a:spcPts val="0"/>
              </a:spcAft>
              <a:buSzPts val="3000"/>
              <a:buNone/>
              <a:defRPr/>
            </a:lvl3pPr>
            <a:lvl4pPr lvl="3" rtl="0" algn="l">
              <a:lnSpc>
                <a:spcPct val="100000"/>
              </a:lnSpc>
              <a:spcBef>
                <a:spcPts val="0"/>
              </a:spcBef>
              <a:spcAft>
                <a:spcPts val="0"/>
              </a:spcAft>
              <a:buSzPts val="3000"/>
              <a:buNone/>
              <a:defRPr/>
            </a:lvl4pPr>
            <a:lvl5pPr lvl="4" rtl="0" algn="l">
              <a:lnSpc>
                <a:spcPct val="100000"/>
              </a:lnSpc>
              <a:spcBef>
                <a:spcPts val="0"/>
              </a:spcBef>
              <a:spcAft>
                <a:spcPts val="0"/>
              </a:spcAft>
              <a:buSzPts val="3000"/>
              <a:buNone/>
              <a:defRPr/>
            </a:lvl5pPr>
            <a:lvl6pPr lvl="5" rtl="0" algn="l">
              <a:lnSpc>
                <a:spcPct val="100000"/>
              </a:lnSpc>
              <a:spcBef>
                <a:spcPts val="0"/>
              </a:spcBef>
              <a:spcAft>
                <a:spcPts val="0"/>
              </a:spcAft>
              <a:buSzPts val="3000"/>
              <a:buNone/>
              <a:defRPr/>
            </a:lvl6pPr>
            <a:lvl7pPr lvl="6" rtl="0" algn="l">
              <a:lnSpc>
                <a:spcPct val="100000"/>
              </a:lnSpc>
              <a:spcBef>
                <a:spcPts val="0"/>
              </a:spcBef>
              <a:spcAft>
                <a:spcPts val="0"/>
              </a:spcAft>
              <a:buSzPts val="3000"/>
              <a:buNone/>
              <a:defRPr/>
            </a:lvl7pPr>
            <a:lvl8pPr lvl="7" rtl="0" algn="l">
              <a:lnSpc>
                <a:spcPct val="100000"/>
              </a:lnSpc>
              <a:spcBef>
                <a:spcPts val="0"/>
              </a:spcBef>
              <a:spcAft>
                <a:spcPts val="0"/>
              </a:spcAft>
              <a:buSzPts val="3000"/>
              <a:buNone/>
              <a:defRPr/>
            </a:lvl8pPr>
            <a:lvl9pPr lvl="8" rtl="0" algn="l">
              <a:lnSpc>
                <a:spcPct val="100000"/>
              </a:lnSpc>
              <a:spcBef>
                <a:spcPts val="0"/>
              </a:spcBef>
              <a:spcAft>
                <a:spcPts val="0"/>
              </a:spcAft>
              <a:buSzPts val="3000"/>
              <a:buNone/>
              <a:defRPr/>
            </a:lvl9pPr>
          </a:lstStyle>
          <a:p/>
        </p:txBody>
      </p:sp>
      <p:sp>
        <p:nvSpPr>
          <p:cNvPr id="136" name="Google Shape;136;p3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A">
  <p:cSld name="MAIN_POINT">
    <p:bg>
      <p:bgPr>
        <a:solidFill>
          <a:srgbClr val="490F52"/>
        </a:solidFill>
      </p:bgPr>
    </p:bg>
    <p:spTree>
      <p:nvGrpSpPr>
        <p:cNvPr id="137" name="Shape 137"/>
        <p:cNvGrpSpPr/>
        <p:nvPr/>
      </p:nvGrpSpPr>
      <p:grpSpPr>
        <a:xfrm>
          <a:off x="0" y="0"/>
          <a:ext cx="0" cy="0"/>
          <a:chOff x="0" y="0"/>
          <a:chExt cx="0" cy="0"/>
        </a:xfrm>
      </p:grpSpPr>
      <p:sp>
        <p:nvSpPr>
          <p:cNvPr id="138" name="Google Shape;138;p31"/>
          <p:cNvSpPr txBox="1"/>
          <p:nvPr>
            <p:ph type="title"/>
          </p:nvPr>
        </p:nvSpPr>
        <p:spPr>
          <a:xfrm>
            <a:off x="490250" y="526350"/>
            <a:ext cx="5683800" cy="4090800"/>
          </a:xfrm>
          <a:prstGeom prst="rect">
            <a:avLst/>
          </a:prstGeom>
          <a:noFill/>
          <a:ln>
            <a:noFill/>
          </a:ln>
        </p:spPr>
        <p:txBody>
          <a:bodyPr anchorCtr="0" anchor="ctr" bIns="91425" lIns="91425" spcFirstLastPara="1" rIns="91425" wrap="square" tIns="91425">
            <a:normAutofit/>
          </a:bodyPr>
          <a:lstStyle>
            <a:lvl1pPr lvl="0" rtl="0" algn="l">
              <a:lnSpc>
                <a:spcPct val="100000"/>
              </a:lnSpc>
              <a:spcBef>
                <a:spcPts val="0"/>
              </a:spcBef>
              <a:spcAft>
                <a:spcPts val="0"/>
              </a:spcAft>
              <a:buClr>
                <a:schemeClr val="lt1"/>
              </a:buClr>
              <a:buSzPts val="4800"/>
              <a:buNone/>
              <a:defRPr sz="4800">
                <a:solidFill>
                  <a:schemeClr val="lt1"/>
                </a:solidFill>
              </a:defRPr>
            </a:lvl1pPr>
            <a:lvl2pPr lvl="1"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2pPr>
            <a:lvl3pPr lvl="2"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3pPr>
            <a:lvl4pPr lvl="3"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4pPr>
            <a:lvl5pPr lvl="4"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5pPr>
            <a:lvl6pPr lvl="5"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6pPr>
            <a:lvl7pPr lvl="6"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7pPr>
            <a:lvl8pPr lvl="7"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8pPr>
            <a:lvl9pPr lvl="8"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9pPr>
          </a:lstStyle>
          <a:p/>
        </p:txBody>
      </p:sp>
      <p:sp>
        <p:nvSpPr>
          <p:cNvPr id="139" name="Google Shape;139;p3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1pPr>
            <a:lvl2pPr indent="0" lvl="1"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2pPr>
            <a:lvl3pPr indent="0" lvl="2"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3pPr>
            <a:lvl4pPr indent="0" lvl="3"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4pPr>
            <a:lvl5pPr indent="0" lvl="4"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5pPr>
            <a:lvl6pPr indent="0" lvl="5"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6pPr>
            <a:lvl7pPr indent="0" lvl="6"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7pPr>
            <a:lvl8pPr indent="0" lvl="7"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8pPr>
            <a:lvl9pPr indent="0" lvl="8"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B">
  <p:cSld name="MAIN_POINT_1">
    <p:bg>
      <p:bgPr>
        <a:solidFill>
          <a:srgbClr val="23A595"/>
        </a:solidFill>
      </p:bgPr>
    </p:bg>
    <p:spTree>
      <p:nvGrpSpPr>
        <p:cNvPr id="140" name="Shape 140"/>
        <p:cNvGrpSpPr/>
        <p:nvPr/>
      </p:nvGrpSpPr>
      <p:grpSpPr>
        <a:xfrm>
          <a:off x="0" y="0"/>
          <a:ext cx="0" cy="0"/>
          <a:chOff x="0" y="0"/>
          <a:chExt cx="0" cy="0"/>
        </a:xfrm>
      </p:grpSpPr>
      <p:sp>
        <p:nvSpPr>
          <p:cNvPr id="141" name="Google Shape;141;p32"/>
          <p:cNvSpPr txBox="1"/>
          <p:nvPr>
            <p:ph type="title"/>
          </p:nvPr>
        </p:nvSpPr>
        <p:spPr>
          <a:xfrm>
            <a:off x="490250" y="526350"/>
            <a:ext cx="5683800" cy="4090800"/>
          </a:xfrm>
          <a:prstGeom prst="rect">
            <a:avLst/>
          </a:prstGeom>
          <a:noFill/>
          <a:ln>
            <a:noFill/>
          </a:ln>
        </p:spPr>
        <p:txBody>
          <a:bodyPr anchorCtr="0" anchor="ctr" bIns="91425" lIns="91425" spcFirstLastPara="1" rIns="91425" wrap="square" tIns="91425">
            <a:normAutofit/>
          </a:bodyPr>
          <a:lstStyle>
            <a:lvl1pPr lvl="0" rtl="0" algn="l">
              <a:lnSpc>
                <a:spcPct val="100000"/>
              </a:lnSpc>
              <a:spcBef>
                <a:spcPts val="0"/>
              </a:spcBef>
              <a:spcAft>
                <a:spcPts val="0"/>
              </a:spcAft>
              <a:buClr>
                <a:schemeClr val="lt1"/>
              </a:buClr>
              <a:buSzPts val="4800"/>
              <a:buNone/>
              <a:defRPr sz="4800">
                <a:solidFill>
                  <a:schemeClr val="lt1"/>
                </a:solidFill>
              </a:defRPr>
            </a:lvl1pPr>
            <a:lvl2pPr lvl="1"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2pPr>
            <a:lvl3pPr lvl="2"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3pPr>
            <a:lvl4pPr lvl="3"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4pPr>
            <a:lvl5pPr lvl="4"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5pPr>
            <a:lvl6pPr lvl="5"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6pPr>
            <a:lvl7pPr lvl="6"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7pPr>
            <a:lvl8pPr lvl="7"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8pPr>
            <a:lvl9pPr lvl="8"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9pPr>
          </a:lstStyle>
          <a:p/>
        </p:txBody>
      </p:sp>
      <p:sp>
        <p:nvSpPr>
          <p:cNvPr id="142" name="Google Shape;142;p3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1pPr>
            <a:lvl2pPr indent="0" lvl="1"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2pPr>
            <a:lvl3pPr indent="0" lvl="2"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3pPr>
            <a:lvl4pPr indent="0" lvl="3"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4pPr>
            <a:lvl5pPr indent="0" lvl="4"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5pPr>
            <a:lvl6pPr indent="0" lvl="5"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6pPr>
            <a:lvl7pPr indent="0" lvl="6"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7pPr>
            <a:lvl8pPr indent="0" lvl="7"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8pPr>
            <a:lvl9pPr indent="0" lvl="8"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B">
  <p:cSld name="SECTION_TITLE_AND_DESCRIPTION_1">
    <p:spTree>
      <p:nvGrpSpPr>
        <p:cNvPr id="143" name="Shape 143"/>
        <p:cNvGrpSpPr/>
        <p:nvPr/>
      </p:nvGrpSpPr>
      <p:grpSpPr>
        <a:xfrm>
          <a:off x="0" y="0"/>
          <a:ext cx="0" cy="0"/>
          <a:chOff x="0" y="0"/>
          <a:chExt cx="0" cy="0"/>
        </a:xfrm>
      </p:grpSpPr>
      <p:sp>
        <p:nvSpPr>
          <p:cNvPr id="144" name="Google Shape;144;p33"/>
          <p:cNvSpPr/>
          <p:nvPr/>
        </p:nvSpPr>
        <p:spPr>
          <a:xfrm>
            <a:off x="4572000" y="0"/>
            <a:ext cx="4572000" cy="5143500"/>
          </a:xfrm>
          <a:prstGeom prst="rect">
            <a:avLst/>
          </a:prstGeom>
          <a:solidFill>
            <a:srgbClr val="23A59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45" name="Google Shape;145;p33"/>
          <p:cNvCxnSpPr/>
          <p:nvPr/>
        </p:nvCxnSpPr>
        <p:spPr>
          <a:xfrm>
            <a:off x="5029675" y="4495500"/>
            <a:ext cx="468300" cy="0"/>
          </a:xfrm>
          <a:prstGeom prst="straightConnector1">
            <a:avLst/>
          </a:prstGeom>
          <a:noFill/>
          <a:ln cap="flat" cmpd="sng" w="28575">
            <a:solidFill>
              <a:schemeClr val="lt1"/>
            </a:solidFill>
            <a:prstDash val="solid"/>
            <a:round/>
            <a:headEnd len="sm" w="sm" type="none"/>
            <a:tailEnd len="sm" w="sm" type="none"/>
          </a:ln>
        </p:spPr>
      </p:cxnSp>
      <p:sp>
        <p:nvSpPr>
          <p:cNvPr id="146" name="Google Shape;146;p33"/>
          <p:cNvSpPr txBox="1"/>
          <p:nvPr>
            <p:ph type="title"/>
          </p:nvPr>
        </p:nvSpPr>
        <p:spPr>
          <a:xfrm>
            <a:off x="265500" y="1375599"/>
            <a:ext cx="4045200" cy="1551900"/>
          </a:xfrm>
          <a:prstGeom prst="rect">
            <a:avLst/>
          </a:prstGeom>
          <a:noFill/>
          <a:ln>
            <a:noFill/>
          </a:ln>
        </p:spPr>
        <p:txBody>
          <a:bodyPr anchorCtr="0" anchor="b" bIns="91425" lIns="91425" spcFirstLastPara="1" rIns="91425" wrap="square" tIns="91425">
            <a:normAutofit/>
          </a:bodyPr>
          <a:lstStyle>
            <a:lvl1pPr lvl="0" rtl="0" algn="ctr">
              <a:lnSpc>
                <a:spcPct val="100000"/>
              </a:lnSpc>
              <a:spcBef>
                <a:spcPts val="0"/>
              </a:spcBef>
              <a:spcAft>
                <a:spcPts val="0"/>
              </a:spcAft>
              <a:buSzPts val="3800"/>
              <a:buNone/>
              <a:defRPr sz="3800"/>
            </a:lvl1pPr>
            <a:lvl2pPr lvl="1" rtl="0" algn="ctr">
              <a:lnSpc>
                <a:spcPct val="100000"/>
              </a:lnSpc>
              <a:spcBef>
                <a:spcPts val="0"/>
              </a:spcBef>
              <a:spcAft>
                <a:spcPts val="0"/>
              </a:spcAft>
              <a:buSzPts val="3800"/>
              <a:buNone/>
              <a:defRPr sz="3800"/>
            </a:lvl2pPr>
            <a:lvl3pPr lvl="2" rtl="0" algn="ctr">
              <a:lnSpc>
                <a:spcPct val="100000"/>
              </a:lnSpc>
              <a:spcBef>
                <a:spcPts val="0"/>
              </a:spcBef>
              <a:spcAft>
                <a:spcPts val="0"/>
              </a:spcAft>
              <a:buSzPts val="3800"/>
              <a:buNone/>
              <a:defRPr sz="3800"/>
            </a:lvl3pPr>
            <a:lvl4pPr lvl="3" rtl="0" algn="ctr">
              <a:lnSpc>
                <a:spcPct val="100000"/>
              </a:lnSpc>
              <a:spcBef>
                <a:spcPts val="0"/>
              </a:spcBef>
              <a:spcAft>
                <a:spcPts val="0"/>
              </a:spcAft>
              <a:buSzPts val="3800"/>
              <a:buNone/>
              <a:defRPr sz="3800"/>
            </a:lvl4pPr>
            <a:lvl5pPr lvl="4" rtl="0" algn="ctr">
              <a:lnSpc>
                <a:spcPct val="100000"/>
              </a:lnSpc>
              <a:spcBef>
                <a:spcPts val="0"/>
              </a:spcBef>
              <a:spcAft>
                <a:spcPts val="0"/>
              </a:spcAft>
              <a:buSzPts val="3800"/>
              <a:buNone/>
              <a:defRPr sz="3800"/>
            </a:lvl5pPr>
            <a:lvl6pPr lvl="5" rtl="0" algn="ctr">
              <a:lnSpc>
                <a:spcPct val="100000"/>
              </a:lnSpc>
              <a:spcBef>
                <a:spcPts val="0"/>
              </a:spcBef>
              <a:spcAft>
                <a:spcPts val="0"/>
              </a:spcAft>
              <a:buSzPts val="3800"/>
              <a:buNone/>
              <a:defRPr sz="3800"/>
            </a:lvl6pPr>
            <a:lvl7pPr lvl="6" rtl="0" algn="ctr">
              <a:lnSpc>
                <a:spcPct val="100000"/>
              </a:lnSpc>
              <a:spcBef>
                <a:spcPts val="0"/>
              </a:spcBef>
              <a:spcAft>
                <a:spcPts val="0"/>
              </a:spcAft>
              <a:buSzPts val="3800"/>
              <a:buNone/>
              <a:defRPr sz="3800"/>
            </a:lvl7pPr>
            <a:lvl8pPr lvl="7" rtl="0" algn="ctr">
              <a:lnSpc>
                <a:spcPct val="100000"/>
              </a:lnSpc>
              <a:spcBef>
                <a:spcPts val="0"/>
              </a:spcBef>
              <a:spcAft>
                <a:spcPts val="0"/>
              </a:spcAft>
              <a:buSzPts val="3800"/>
              <a:buNone/>
              <a:defRPr sz="3800"/>
            </a:lvl8pPr>
            <a:lvl9pPr lvl="8" rtl="0" algn="ctr">
              <a:lnSpc>
                <a:spcPct val="100000"/>
              </a:lnSpc>
              <a:spcBef>
                <a:spcPts val="0"/>
              </a:spcBef>
              <a:spcAft>
                <a:spcPts val="0"/>
              </a:spcAft>
              <a:buSzPts val="3800"/>
              <a:buNone/>
              <a:defRPr sz="3800"/>
            </a:lvl9pPr>
          </a:lstStyle>
          <a:p/>
        </p:txBody>
      </p:sp>
      <p:sp>
        <p:nvSpPr>
          <p:cNvPr id="147" name="Google Shape;147;p33"/>
          <p:cNvSpPr txBox="1"/>
          <p:nvPr>
            <p:ph idx="1" type="subTitle"/>
          </p:nvPr>
        </p:nvSpPr>
        <p:spPr>
          <a:xfrm>
            <a:off x="265500" y="2981125"/>
            <a:ext cx="4045200" cy="1345500"/>
          </a:xfrm>
          <a:prstGeom prst="rect">
            <a:avLst/>
          </a:prstGeom>
          <a:noFill/>
          <a:ln>
            <a:noFill/>
          </a:ln>
        </p:spPr>
        <p:txBody>
          <a:bodyPr anchorCtr="0" anchor="t" bIns="91425" lIns="91425" spcFirstLastPara="1" rIns="91425" wrap="square" tIns="91425">
            <a:normAutofit/>
          </a:bodyPr>
          <a:lstStyle>
            <a:lvl1pPr lvl="0" rtl="0" algn="ctr">
              <a:lnSpc>
                <a:spcPct val="100000"/>
              </a:lnSpc>
              <a:spcBef>
                <a:spcPts val="0"/>
              </a:spcBef>
              <a:spcAft>
                <a:spcPts val="0"/>
              </a:spcAft>
              <a:buSzPts val="1600"/>
              <a:buNone/>
              <a:defRPr/>
            </a:lvl1pPr>
            <a:lvl2pPr lvl="1" rtl="0" algn="ctr">
              <a:lnSpc>
                <a:spcPct val="100000"/>
              </a:lnSpc>
              <a:spcBef>
                <a:spcPts val="0"/>
              </a:spcBef>
              <a:spcAft>
                <a:spcPts val="0"/>
              </a:spcAft>
              <a:buSzPts val="1800"/>
              <a:buNone/>
              <a:defRPr sz="1800"/>
            </a:lvl2pPr>
            <a:lvl3pPr lvl="2" rtl="0" algn="ctr">
              <a:lnSpc>
                <a:spcPct val="100000"/>
              </a:lnSpc>
              <a:spcBef>
                <a:spcPts val="0"/>
              </a:spcBef>
              <a:spcAft>
                <a:spcPts val="0"/>
              </a:spcAft>
              <a:buSzPts val="1800"/>
              <a:buNone/>
              <a:defRPr sz="1800"/>
            </a:lvl3pPr>
            <a:lvl4pPr lvl="3" rtl="0" algn="ctr">
              <a:lnSpc>
                <a:spcPct val="100000"/>
              </a:lnSpc>
              <a:spcBef>
                <a:spcPts val="0"/>
              </a:spcBef>
              <a:spcAft>
                <a:spcPts val="0"/>
              </a:spcAft>
              <a:buSzPts val="1800"/>
              <a:buNone/>
              <a:defRPr sz="1800"/>
            </a:lvl4pPr>
            <a:lvl5pPr lvl="4" rtl="0" algn="ctr">
              <a:lnSpc>
                <a:spcPct val="100000"/>
              </a:lnSpc>
              <a:spcBef>
                <a:spcPts val="0"/>
              </a:spcBef>
              <a:spcAft>
                <a:spcPts val="0"/>
              </a:spcAft>
              <a:buSzPts val="1800"/>
              <a:buNone/>
              <a:defRPr sz="1800"/>
            </a:lvl5pPr>
            <a:lvl6pPr lvl="5" rtl="0" algn="ctr">
              <a:lnSpc>
                <a:spcPct val="100000"/>
              </a:lnSpc>
              <a:spcBef>
                <a:spcPts val="0"/>
              </a:spcBef>
              <a:spcAft>
                <a:spcPts val="0"/>
              </a:spcAft>
              <a:buSzPts val="1800"/>
              <a:buNone/>
              <a:defRPr sz="1800"/>
            </a:lvl6pPr>
            <a:lvl7pPr lvl="6" rtl="0" algn="ctr">
              <a:lnSpc>
                <a:spcPct val="100000"/>
              </a:lnSpc>
              <a:spcBef>
                <a:spcPts val="0"/>
              </a:spcBef>
              <a:spcAft>
                <a:spcPts val="0"/>
              </a:spcAft>
              <a:buSzPts val="1800"/>
              <a:buNone/>
              <a:defRPr sz="1800"/>
            </a:lvl7pPr>
            <a:lvl8pPr lvl="7" rtl="0" algn="ctr">
              <a:lnSpc>
                <a:spcPct val="100000"/>
              </a:lnSpc>
              <a:spcBef>
                <a:spcPts val="0"/>
              </a:spcBef>
              <a:spcAft>
                <a:spcPts val="0"/>
              </a:spcAft>
              <a:buSzPts val="1800"/>
              <a:buNone/>
              <a:defRPr sz="1800"/>
            </a:lvl8pPr>
            <a:lvl9pPr lvl="8" rtl="0" algn="ctr">
              <a:lnSpc>
                <a:spcPct val="100000"/>
              </a:lnSpc>
              <a:spcBef>
                <a:spcPts val="0"/>
              </a:spcBef>
              <a:spcAft>
                <a:spcPts val="0"/>
              </a:spcAft>
              <a:buSzPts val="1800"/>
              <a:buNone/>
              <a:defRPr sz="1800"/>
            </a:lvl9pPr>
          </a:lstStyle>
          <a:p/>
        </p:txBody>
      </p:sp>
      <p:sp>
        <p:nvSpPr>
          <p:cNvPr id="148" name="Google Shape;148;p33"/>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rtl="0" algn="l">
              <a:lnSpc>
                <a:spcPct val="115000"/>
              </a:lnSpc>
              <a:spcBef>
                <a:spcPts val="0"/>
              </a:spcBef>
              <a:spcAft>
                <a:spcPts val="0"/>
              </a:spcAft>
              <a:buSzPts val="1800"/>
              <a:buChar char="●"/>
              <a:defRPr sz="1800"/>
            </a:lvl1pPr>
            <a:lvl2pPr indent="-342900" lvl="1" marL="914400" rtl="0" algn="l">
              <a:lnSpc>
                <a:spcPct val="115000"/>
              </a:lnSpc>
              <a:spcBef>
                <a:spcPts val="0"/>
              </a:spcBef>
              <a:spcAft>
                <a:spcPts val="0"/>
              </a:spcAft>
              <a:buSzPts val="1800"/>
              <a:buChar char="○"/>
              <a:defRPr sz="1800"/>
            </a:lvl2pPr>
            <a:lvl3pPr indent="-342900" lvl="2" marL="1371600" rtl="0" algn="l">
              <a:lnSpc>
                <a:spcPct val="115000"/>
              </a:lnSpc>
              <a:spcBef>
                <a:spcPts val="0"/>
              </a:spcBef>
              <a:spcAft>
                <a:spcPts val="0"/>
              </a:spcAft>
              <a:buSzPts val="1800"/>
              <a:buChar char="■"/>
              <a:defRPr sz="1800"/>
            </a:lvl3pPr>
            <a:lvl4pPr indent="-342900" lvl="3" marL="1828800" rtl="0" algn="l">
              <a:lnSpc>
                <a:spcPct val="115000"/>
              </a:lnSpc>
              <a:spcBef>
                <a:spcPts val="0"/>
              </a:spcBef>
              <a:spcAft>
                <a:spcPts val="0"/>
              </a:spcAft>
              <a:buSzPts val="1800"/>
              <a:buChar char="●"/>
              <a:defRPr sz="1800"/>
            </a:lvl4pPr>
            <a:lvl5pPr indent="-342900" lvl="4" marL="2286000" rtl="0" algn="l">
              <a:lnSpc>
                <a:spcPct val="115000"/>
              </a:lnSpc>
              <a:spcBef>
                <a:spcPts val="0"/>
              </a:spcBef>
              <a:spcAft>
                <a:spcPts val="0"/>
              </a:spcAft>
              <a:buSzPts val="1800"/>
              <a:buChar char="○"/>
              <a:defRPr sz="1800"/>
            </a:lvl5pPr>
            <a:lvl6pPr indent="-355600" lvl="5" marL="2743200" rtl="0" algn="l">
              <a:lnSpc>
                <a:spcPct val="115000"/>
              </a:lnSpc>
              <a:spcBef>
                <a:spcPts val="0"/>
              </a:spcBef>
              <a:spcAft>
                <a:spcPts val="0"/>
              </a:spcAft>
              <a:buSzPts val="2000"/>
              <a:buChar char="■"/>
              <a:defRPr sz="1800"/>
            </a:lvl6pPr>
            <a:lvl7pPr indent="-342900" lvl="6" marL="3200400" rtl="0" algn="l">
              <a:lnSpc>
                <a:spcPct val="115000"/>
              </a:lnSpc>
              <a:spcBef>
                <a:spcPts val="0"/>
              </a:spcBef>
              <a:spcAft>
                <a:spcPts val="0"/>
              </a:spcAft>
              <a:buSzPts val="1800"/>
              <a:buChar char="●"/>
              <a:defRPr sz="1800"/>
            </a:lvl7pPr>
            <a:lvl8pPr indent="-342900" lvl="7" marL="3657600" rtl="0" algn="l">
              <a:lnSpc>
                <a:spcPct val="115000"/>
              </a:lnSpc>
              <a:spcBef>
                <a:spcPts val="0"/>
              </a:spcBef>
              <a:spcAft>
                <a:spcPts val="0"/>
              </a:spcAft>
              <a:buSzPts val="1800"/>
              <a:buChar char="○"/>
              <a:defRPr sz="1800"/>
            </a:lvl8pPr>
            <a:lvl9pPr indent="-342900" lvl="8" marL="4114800" rtl="0" algn="l">
              <a:lnSpc>
                <a:spcPct val="115000"/>
              </a:lnSpc>
              <a:spcBef>
                <a:spcPts val="0"/>
              </a:spcBef>
              <a:spcAft>
                <a:spcPts val="0"/>
              </a:spcAft>
              <a:buSzPts val="1800"/>
              <a:buChar char="■"/>
              <a:defRPr sz="1800"/>
            </a:lvl9pPr>
          </a:lstStyle>
          <a:p/>
        </p:txBody>
      </p:sp>
      <p:sp>
        <p:nvSpPr>
          <p:cNvPr id="149" name="Google Shape;149;p3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1pPr>
            <a:lvl2pPr indent="0" lvl="1"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2pPr>
            <a:lvl3pPr indent="0" lvl="2"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3pPr>
            <a:lvl4pPr indent="0" lvl="3"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4pPr>
            <a:lvl5pPr indent="0" lvl="4"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5pPr>
            <a:lvl6pPr indent="0" lvl="5"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6pPr>
            <a:lvl7pPr indent="0" lvl="6"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7pPr>
            <a:lvl8pPr indent="0" lvl="7"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8pPr>
            <a:lvl9pPr indent="0" lvl="8"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50" name="Shape 150"/>
        <p:cNvGrpSpPr/>
        <p:nvPr/>
      </p:nvGrpSpPr>
      <p:grpSpPr>
        <a:xfrm>
          <a:off x="0" y="0"/>
          <a:ext cx="0" cy="0"/>
          <a:chOff x="0" y="0"/>
          <a:chExt cx="0" cy="0"/>
        </a:xfrm>
      </p:grpSpPr>
      <p:sp>
        <p:nvSpPr>
          <p:cNvPr id="151" name="Google Shape;151;p34"/>
          <p:cNvSpPr txBox="1"/>
          <p:nvPr>
            <p:ph idx="1" type="body"/>
          </p:nvPr>
        </p:nvSpPr>
        <p:spPr>
          <a:xfrm>
            <a:off x="319500" y="4233725"/>
            <a:ext cx="5998800" cy="598800"/>
          </a:xfrm>
          <a:prstGeom prst="rect">
            <a:avLst/>
          </a:prstGeom>
          <a:noFill/>
          <a:ln>
            <a:noFill/>
          </a:ln>
        </p:spPr>
        <p:txBody>
          <a:bodyPr anchorCtr="0" anchor="ctr" bIns="91425" lIns="91425" spcFirstLastPara="1" rIns="91425" wrap="square" tIns="91425">
            <a:normAutofit/>
          </a:bodyPr>
          <a:lstStyle>
            <a:lvl1pPr indent="-228600" lvl="0" marL="457200" rtl="0" algn="l">
              <a:lnSpc>
                <a:spcPct val="100000"/>
              </a:lnSpc>
              <a:spcBef>
                <a:spcPts val="0"/>
              </a:spcBef>
              <a:spcAft>
                <a:spcPts val="0"/>
              </a:spcAft>
              <a:buClr>
                <a:srgbClr val="490F52"/>
              </a:buClr>
              <a:buSzPts val="1800"/>
              <a:buFont typeface="Open Sans ExtraBold"/>
              <a:buNone/>
              <a:defRPr b="1" sz="1800">
                <a:solidFill>
                  <a:srgbClr val="490F52"/>
                </a:solidFill>
                <a:latin typeface="Open Sans ExtraBold"/>
                <a:ea typeface="Open Sans ExtraBold"/>
                <a:cs typeface="Open Sans ExtraBold"/>
                <a:sym typeface="Open Sans ExtraBold"/>
              </a:defRPr>
            </a:lvl1pPr>
          </a:lstStyle>
          <a:p/>
        </p:txBody>
      </p:sp>
      <p:sp>
        <p:nvSpPr>
          <p:cNvPr id="152" name="Google Shape;152;p3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1">
  <p:cSld name="CAPTION_ONLY_2">
    <p:spTree>
      <p:nvGrpSpPr>
        <p:cNvPr id="153" name="Shape 153"/>
        <p:cNvGrpSpPr/>
        <p:nvPr/>
      </p:nvGrpSpPr>
      <p:grpSpPr>
        <a:xfrm>
          <a:off x="0" y="0"/>
          <a:ext cx="0" cy="0"/>
          <a:chOff x="0" y="0"/>
          <a:chExt cx="0" cy="0"/>
        </a:xfrm>
      </p:grpSpPr>
      <p:sp>
        <p:nvSpPr>
          <p:cNvPr id="154" name="Google Shape;154;p35"/>
          <p:cNvSpPr txBox="1"/>
          <p:nvPr>
            <p:ph idx="1" type="body"/>
          </p:nvPr>
        </p:nvSpPr>
        <p:spPr>
          <a:xfrm>
            <a:off x="319500" y="4233725"/>
            <a:ext cx="5998800" cy="598800"/>
          </a:xfrm>
          <a:prstGeom prst="rect">
            <a:avLst/>
          </a:prstGeom>
          <a:noFill/>
          <a:ln>
            <a:noFill/>
          </a:ln>
        </p:spPr>
        <p:txBody>
          <a:bodyPr anchorCtr="0" anchor="ctr" bIns="91425" lIns="91425" spcFirstLastPara="1" rIns="91425" wrap="square" tIns="91425">
            <a:normAutofit/>
          </a:bodyPr>
          <a:lstStyle>
            <a:lvl1pPr indent="-228600" lvl="0" marL="457200" rtl="0" algn="l">
              <a:lnSpc>
                <a:spcPct val="100000"/>
              </a:lnSpc>
              <a:spcBef>
                <a:spcPts val="0"/>
              </a:spcBef>
              <a:spcAft>
                <a:spcPts val="0"/>
              </a:spcAft>
              <a:buClr>
                <a:srgbClr val="23A595"/>
              </a:buClr>
              <a:buSzPts val="1800"/>
              <a:buFont typeface="Open Sans ExtraBold"/>
              <a:buNone/>
              <a:defRPr b="1" sz="1800">
                <a:solidFill>
                  <a:srgbClr val="23A595"/>
                </a:solidFill>
                <a:latin typeface="Open Sans ExtraBold"/>
                <a:ea typeface="Open Sans ExtraBold"/>
                <a:cs typeface="Open Sans ExtraBold"/>
                <a:sym typeface="Open Sans ExtraBold"/>
              </a:defRPr>
            </a:lvl1pPr>
            <a:lvl2pPr indent="-330200" lvl="1" marL="914400" rtl="0" algn="l">
              <a:lnSpc>
                <a:spcPct val="115000"/>
              </a:lnSpc>
              <a:spcBef>
                <a:spcPts val="0"/>
              </a:spcBef>
              <a:spcAft>
                <a:spcPts val="0"/>
              </a:spcAft>
              <a:buSzPts val="1600"/>
              <a:buChar char="○"/>
              <a:defRPr/>
            </a:lvl2pPr>
            <a:lvl3pPr indent="-330200" lvl="2" marL="1371600" rtl="0" algn="l">
              <a:lnSpc>
                <a:spcPct val="115000"/>
              </a:lnSpc>
              <a:spcBef>
                <a:spcPts val="0"/>
              </a:spcBef>
              <a:spcAft>
                <a:spcPts val="0"/>
              </a:spcAft>
              <a:buSzPts val="1600"/>
              <a:buChar char="■"/>
              <a:defRPr/>
            </a:lvl3pPr>
            <a:lvl4pPr indent="-330200" lvl="3" marL="1828800" rtl="0" algn="l">
              <a:lnSpc>
                <a:spcPct val="115000"/>
              </a:lnSpc>
              <a:spcBef>
                <a:spcPts val="0"/>
              </a:spcBef>
              <a:spcAft>
                <a:spcPts val="0"/>
              </a:spcAft>
              <a:buSzPts val="1600"/>
              <a:buChar char="●"/>
              <a:defRPr/>
            </a:lvl4pPr>
            <a:lvl5pPr indent="-330200" lvl="4" marL="2286000" rtl="0" algn="l">
              <a:lnSpc>
                <a:spcPct val="115000"/>
              </a:lnSpc>
              <a:spcBef>
                <a:spcPts val="0"/>
              </a:spcBef>
              <a:spcAft>
                <a:spcPts val="0"/>
              </a:spcAft>
              <a:buSzPts val="1600"/>
              <a:buChar char="○"/>
              <a:defRPr/>
            </a:lvl5pPr>
            <a:lvl6pPr indent="-330200" lvl="5" marL="2743200" rtl="0" algn="l">
              <a:lnSpc>
                <a:spcPct val="115000"/>
              </a:lnSpc>
              <a:spcBef>
                <a:spcPts val="0"/>
              </a:spcBef>
              <a:spcAft>
                <a:spcPts val="0"/>
              </a:spcAft>
              <a:buSzPts val="1600"/>
              <a:buChar char="■"/>
              <a:defRPr/>
            </a:lvl6pPr>
            <a:lvl7pPr indent="-330200" lvl="6" marL="3200400" rtl="0" algn="l">
              <a:lnSpc>
                <a:spcPct val="115000"/>
              </a:lnSpc>
              <a:spcBef>
                <a:spcPts val="0"/>
              </a:spcBef>
              <a:spcAft>
                <a:spcPts val="0"/>
              </a:spcAft>
              <a:buSzPts val="1600"/>
              <a:buChar char="●"/>
              <a:defRPr/>
            </a:lvl7pPr>
            <a:lvl8pPr indent="-330200" lvl="7" marL="3657600" rtl="0" algn="l">
              <a:lnSpc>
                <a:spcPct val="115000"/>
              </a:lnSpc>
              <a:spcBef>
                <a:spcPts val="0"/>
              </a:spcBef>
              <a:spcAft>
                <a:spcPts val="0"/>
              </a:spcAft>
              <a:buSzPts val="1600"/>
              <a:buChar char="○"/>
              <a:defRPr/>
            </a:lvl8pPr>
            <a:lvl9pPr indent="-330200" lvl="8" marL="4114800" rtl="0" algn="l">
              <a:lnSpc>
                <a:spcPct val="115000"/>
              </a:lnSpc>
              <a:spcBef>
                <a:spcPts val="0"/>
              </a:spcBef>
              <a:spcAft>
                <a:spcPts val="0"/>
              </a:spcAft>
              <a:buSzPts val="1600"/>
              <a:buChar char="■"/>
              <a:defRPr/>
            </a:lvl9pPr>
          </a:lstStyle>
          <a:p/>
        </p:txBody>
      </p:sp>
      <p:sp>
        <p:nvSpPr>
          <p:cNvPr id="155" name="Google Shape;155;p3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56" name="Shape 156"/>
        <p:cNvGrpSpPr/>
        <p:nvPr/>
      </p:nvGrpSpPr>
      <p:grpSpPr>
        <a:xfrm>
          <a:off x="0" y="0"/>
          <a:ext cx="0" cy="0"/>
          <a:chOff x="0" y="0"/>
          <a:chExt cx="0" cy="0"/>
        </a:xfrm>
      </p:grpSpPr>
      <p:sp>
        <p:nvSpPr>
          <p:cNvPr id="157" name="Google Shape;157;p36"/>
          <p:cNvSpPr txBox="1"/>
          <p:nvPr>
            <p:ph hasCustomPrompt="1" type="title"/>
          </p:nvPr>
        </p:nvSpPr>
        <p:spPr>
          <a:xfrm>
            <a:off x="374500" y="225900"/>
            <a:ext cx="8520600" cy="1980000"/>
          </a:xfrm>
          <a:prstGeom prst="rect">
            <a:avLst/>
          </a:prstGeom>
          <a:noFill/>
          <a:ln>
            <a:noFill/>
          </a:ln>
        </p:spPr>
        <p:txBody>
          <a:bodyPr anchorCtr="0" anchor="ctr" bIns="91425" lIns="91425" spcFirstLastPara="1" rIns="91425" wrap="square" tIns="91425">
            <a:normAutofit/>
          </a:bodyPr>
          <a:lstStyle>
            <a:lvl1pPr lvl="0" rtl="0" algn="ctr">
              <a:lnSpc>
                <a:spcPct val="100000"/>
              </a:lnSpc>
              <a:spcBef>
                <a:spcPts val="0"/>
              </a:spcBef>
              <a:spcAft>
                <a:spcPts val="0"/>
              </a:spcAft>
              <a:buClr>
                <a:srgbClr val="23A595"/>
              </a:buClr>
              <a:buSzPts val="11000"/>
              <a:buNone/>
              <a:defRPr sz="11000">
                <a:solidFill>
                  <a:srgbClr val="23A595"/>
                </a:solidFill>
              </a:defRPr>
            </a:lvl1pPr>
            <a:lvl2pPr lvl="1" rtl="0" algn="ctr">
              <a:lnSpc>
                <a:spcPct val="100000"/>
              </a:lnSpc>
              <a:spcBef>
                <a:spcPts val="0"/>
              </a:spcBef>
              <a:spcAft>
                <a:spcPts val="0"/>
              </a:spcAft>
              <a:buClr>
                <a:schemeClr val="dk1"/>
              </a:buClr>
              <a:buSzPts val="11000"/>
              <a:buNone/>
              <a:defRPr sz="11000">
                <a:solidFill>
                  <a:schemeClr val="dk1"/>
                </a:solidFill>
              </a:defRPr>
            </a:lvl2pPr>
            <a:lvl3pPr lvl="2" rtl="0" algn="ctr">
              <a:lnSpc>
                <a:spcPct val="100000"/>
              </a:lnSpc>
              <a:spcBef>
                <a:spcPts val="0"/>
              </a:spcBef>
              <a:spcAft>
                <a:spcPts val="0"/>
              </a:spcAft>
              <a:buClr>
                <a:schemeClr val="dk1"/>
              </a:buClr>
              <a:buSzPts val="11000"/>
              <a:buNone/>
              <a:defRPr sz="11000">
                <a:solidFill>
                  <a:schemeClr val="dk1"/>
                </a:solidFill>
              </a:defRPr>
            </a:lvl3pPr>
            <a:lvl4pPr lvl="3" rtl="0" algn="ctr">
              <a:lnSpc>
                <a:spcPct val="100000"/>
              </a:lnSpc>
              <a:spcBef>
                <a:spcPts val="0"/>
              </a:spcBef>
              <a:spcAft>
                <a:spcPts val="0"/>
              </a:spcAft>
              <a:buClr>
                <a:schemeClr val="dk1"/>
              </a:buClr>
              <a:buSzPts val="11000"/>
              <a:buNone/>
              <a:defRPr sz="11000">
                <a:solidFill>
                  <a:schemeClr val="dk1"/>
                </a:solidFill>
              </a:defRPr>
            </a:lvl4pPr>
            <a:lvl5pPr lvl="4" rtl="0" algn="ctr">
              <a:lnSpc>
                <a:spcPct val="100000"/>
              </a:lnSpc>
              <a:spcBef>
                <a:spcPts val="0"/>
              </a:spcBef>
              <a:spcAft>
                <a:spcPts val="0"/>
              </a:spcAft>
              <a:buClr>
                <a:schemeClr val="dk1"/>
              </a:buClr>
              <a:buSzPts val="11000"/>
              <a:buNone/>
              <a:defRPr sz="11000">
                <a:solidFill>
                  <a:schemeClr val="dk1"/>
                </a:solidFill>
              </a:defRPr>
            </a:lvl5pPr>
            <a:lvl6pPr lvl="5" rtl="0" algn="ctr">
              <a:lnSpc>
                <a:spcPct val="100000"/>
              </a:lnSpc>
              <a:spcBef>
                <a:spcPts val="0"/>
              </a:spcBef>
              <a:spcAft>
                <a:spcPts val="0"/>
              </a:spcAft>
              <a:buClr>
                <a:schemeClr val="dk1"/>
              </a:buClr>
              <a:buSzPts val="11000"/>
              <a:buNone/>
              <a:defRPr sz="11000">
                <a:solidFill>
                  <a:schemeClr val="dk1"/>
                </a:solidFill>
              </a:defRPr>
            </a:lvl6pPr>
            <a:lvl7pPr lvl="6" rtl="0" algn="ctr">
              <a:lnSpc>
                <a:spcPct val="100000"/>
              </a:lnSpc>
              <a:spcBef>
                <a:spcPts val="0"/>
              </a:spcBef>
              <a:spcAft>
                <a:spcPts val="0"/>
              </a:spcAft>
              <a:buClr>
                <a:schemeClr val="dk1"/>
              </a:buClr>
              <a:buSzPts val="11000"/>
              <a:buNone/>
              <a:defRPr sz="11000">
                <a:solidFill>
                  <a:schemeClr val="dk1"/>
                </a:solidFill>
              </a:defRPr>
            </a:lvl7pPr>
            <a:lvl8pPr lvl="7" rtl="0" algn="ctr">
              <a:lnSpc>
                <a:spcPct val="100000"/>
              </a:lnSpc>
              <a:spcBef>
                <a:spcPts val="0"/>
              </a:spcBef>
              <a:spcAft>
                <a:spcPts val="0"/>
              </a:spcAft>
              <a:buClr>
                <a:schemeClr val="dk1"/>
              </a:buClr>
              <a:buSzPts val="11000"/>
              <a:buNone/>
              <a:defRPr sz="11000">
                <a:solidFill>
                  <a:schemeClr val="dk1"/>
                </a:solidFill>
              </a:defRPr>
            </a:lvl8pPr>
            <a:lvl9pPr lvl="8" rtl="0" algn="ctr">
              <a:lnSpc>
                <a:spcPct val="100000"/>
              </a:lnSpc>
              <a:spcBef>
                <a:spcPts val="0"/>
              </a:spcBef>
              <a:spcAft>
                <a:spcPts val="0"/>
              </a:spcAft>
              <a:buClr>
                <a:schemeClr val="dk1"/>
              </a:buClr>
              <a:buSzPts val="11000"/>
              <a:buNone/>
              <a:defRPr sz="11000">
                <a:solidFill>
                  <a:schemeClr val="dk1"/>
                </a:solidFill>
              </a:defRPr>
            </a:lvl9pPr>
          </a:lstStyle>
          <a:p>
            <a:r>
              <a:t>xx%</a:t>
            </a:r>
          </a:p>
        </p:txBody>
      </p:sp>
      <p:sp>
        <p:nvSpPr>
          <p:cNvPr id="158" name="Google Shape;158;p3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
        <p:nvSpPr>
          <p:cNvPr id="159" name="Google Shape;159;p36"/>
          <p:cNvSpPr txBox="1"/>
          <p:nvPr>
            <p:ph idx="1" type="body"/>
          </p:nvPr>
        </p:nvSpPr>
        <p:spPr>
          <a:xfrm>
            <a:off x="160975" y="1892825"/>
            <a:ext cx="7450800" cy="3078000"/>
          </a:xfrm>
          <a:prstGeom prst="rect">
            <a:avLst/>
          </a:prstGeom>
          <a:noFill/>
          <a:ln>
            <a:noFill/>
          </a:ln>
        </p:spPr>
        <p:txBody>
          <a:bodyPr anchorCtr="0" anchor="t" bIns="91425" lIns="91425" spcFirstLastPara="1" rIns="91425" wrap="square" tIns="91425">
            <a:normAutofit/>
          </a:bodyPr>
          <a:lstStyle>
            <a:lvl1pPr indent="-330200" lvl="0" marL="457200" rtl="0" algn="l">
              <a:lnSpc>
                <a:spcPct val="115000"/>
              </a:lnSpc>
              <a:spcBef>
                <a:spcPts val="0"/>
              </a:spcBef>
              <a:spcAft>
                <a:spcPts val="0"/>
              </a:spcAft>
              <a:buSzPts val="1600"/>
              <a:buChar char="●"/>
              <a:defRPr/>
            </a:lvl1pPr>
            <a:lvl2pPr indent="-330200" lvl="1" marL="914400" rtl="0" algn="l">
              <a:lnSpc>
                <a:spcPct val="115000"/>
              </a:lnSpc>
              <a:spcBef>
                <a:spcPts val="0"/>
              </a:spcBef>
              <a:spcAft>
                <a:spcPts val="0"/>
              </a:spcAft>
              <a:buSzPts val="1600"/>
              <a:buChar char="○"/>
              <a:defRPr/>
            </a:lvl2pPr>
            <a:lvl3pPr indent="-330200" lvl="2" marL="1371600" rtl="0" algn="l">
              <a:lnSpc>
                <a:spcPct val="115000"/>
              </a:lnSpc>
              <a:spcBef>
                <a:spcPts val="0"/>
              </a:spcBef>
              <a:spcAft>
                <a:spcPts val="0"/>
              </a:spcAft>
              <a:buSzPts val="1600"/>
              <a:buChar char="■"/>
              <a:defRPr/>
            </a:lvl3pPr>
            <a:lvl4pPr indent="-330200" lvl="3" marL="1828800" rtl="0" algn="l">
              <a:lnSpc>
                <a:spcPct val="115000"/>
              </a:lnSpc>
              <a:spcBef>
                <a:spcPts val="0"/>
              </a:spcBef>
              <a:spcAft>
                <a:spcPts val="0"/>
              </a:spcAft>
              <a:buSzPts val="1600"/>
              <a:buChar char="●"/>
              <a:defRPr/>
            </a:lvl4pPr>
            <a:lvl5pPr indent="-330200" lvl="4" marL="2286000" rtl="0" algn="l">
              <a:lnSpc>
                <a:spcPct val="115000"/>
              </a:lnSpc>
              <a:spcBef>
                <a:spcPts val="0"/>
              </a:spcBef>
              <a:spcAft>
                <a:spcPts val="0"/>
              </a:spcAft>
              <a:buSzPts val="1600"/>
              <a:buChar char="○"/>
              <a:defRPr/>
            </a:lvl5pPr>
            <a:lvl6pPr indent="-330200" lvl="5" marL="2743200" rtl="0" algn="l">
              <a:lnSpc>
                <a:spcPct val="115000"/>
              </a:lnSpc>
              <a:spcBef>
                <a:spcPts val="0"/>
              </a:spcBef>
              <a:spcAft>
                <a:spcPts val="0"/>
              </a:spcAft>
              <a:buSzPts val="1600"/>
              <a:buChar char="■"/>
              <a:defRPr/>
            </a:lvl6pPr>
            <a:lvl7pPr indent="-330200" lvl="6" marL="3200400" rtl="0" algn="l">
              <a:lnSpc>
                <a:spcPct val="115000"/>
              </a:lnSpc>
              <a:spcBef>
                <a:spcPts val="0"/>
              </a:spcBef>
              <a:spcAft>
                <a:spcPts val="0"/>
              </a:spcAft>
              <a:buSzPts val="1600"/>
              <a:buChar char="●"/>
              <a:defRPr/>
            </a:lvl7pPr>
            <a:lvl8pPr indent="-330200" lvl="7" marL="3657600" rtl="0" algn="l">
              <a:lnSpc>
                <a:spcPct val="115000"/>
              </a:lnSpc>
              <a:spcBef>
                <a:spcPts val="0"/>
              </a:spcBef>
              <a:spcAft>
                <a:spcPts val="0"/>
              </a:spcAft>
              <a:buSzPts val="1600"/>
              <a:buChar char="○"/>
              <a:defRPr/>
            </a:lvl8pPr>
            <a:lvl9pPr indent="-330200" lvl="8" marL="4114800" rtl="0" algn="l">
              <a:lnSpc>
                <a:spcPct val="115000"/>
              </a:lnSpc>
              <a:spcBef>
                <a:spcPts val="0"/>
              </a:spcBef>
              <a:spcAft>
                <a:spcPts val="0"/>
              </a:spcAft>
              <a:buSzPts val="1600"/>
              <a:buChar char="■"/>
              <a:defRPr/>
            </a:lvl9pPr>
          </a:lstStyl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60" name="Shape 160"/>
        <p:cNvGrpSpPr/>
        <p:nvPr/>
      </p:nvGrpSpPr>
      <p:grpSpPr>
        <a:xfrm>
          <a:off x="0" y="0"/>
          <a:ext cx="0" cy="0"/>
          <a:chOff x="0" y="0"/>
          <a:chExt cx="0" cy="0"/>
        </a:xfrm>
      </p:grpSpPr>
      <p:pic>
        <p:nvPicPr>
          <p:cNvPr id="161" name="Google Shape;161;p37"/>
          <p:cNvPicPr preferRelativeResize="0"/>
          <p:nvPr/>
        </p:nvPicPr>
        <p:blipFill rotWithShape="1">
          <a:blip r:embed="rId2">
            <a:alphaModFix/>
          </a:blip>
          <a:srcRect b="0" l="0" r="0" t="0"/>
          <a:stretch/>
        </p:blipFill>
        <p:spPr>
          <a:xfrm>
            <a:off x="3193884" y="4200724"/>
            <a:ext cx="2906926" cy="72815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20" Type="http://schemas.openxmlformats.org/officeDocument/2006/relationships/slideLayout" Target="../slideLayouts/slideLayout35.xml"/><Relationship Id="rId11" Type="http://schemas.openxmlformats.org/officeDocument/2006/relationships/slideLayout" Target="../slideLayouts/slideLayout26.xml"/><Relationship Id="rId10" Type="http://schemas.openxmlformats.org/officeDocument/2006/relationships/slideLayout" Target="../slideLayouts/slideLayout25.xml"/><Relationship Id="rId21" Type="http://schemas.openxmlformats.org/officeDocument/2006/relationships/theme" Target="../theme/theme3.xml"/><Relationship Id="rId13" Type="http://schemas.openxmlformats.org/officeDocument/2006/relationships/slideLayout" Target="../slideLayouts/slideLayout28.xml"/><Relationship Id="rId12" Type="http://schemas.openxmlformats.org/officeDocument/2006/relationships/slideLayout" Target="../slideLayouts/slideLayout27.xml"/><Relationship Id="rId1" Type="http://schemas.openxmlformats.org/officeDocument/2006/relationships/slideLayout" Target="../slideLayouts/slideLayout16.xml"/><Relationship Id="rId2" Type="http://schemas.openxmlformats.org/officeDocument/2006/relationships/slideLayout" Target="../slideLayouts/slideLayout17.xml"/><Relationship Id="rId3" Type="http://schemas.openxmlformats.org/officeDocument/2006/relationships/slideLayout" Target="../slideLayouts/slideLayout18.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5" Type="http://schemas.openxmlformats.org/officeDocument/2006/relationships/slideLayout" Target="../slideLayouts/slideLayout30.xml"/><Relationship Id="rId14" Type="http://schemas.openxmlformats.org/officeDocument/2006/relationships/slideLayout" Target="../slideLayouts/slideLayout29.xml"/><Relationship Id="rId17" Type="http://schemas.openxmlformats.org/officeDocument/2006/relationships/slideLayout" Target="../slideLayouts/slideLayout32.xml"/><Relationship Id="rId16" Type="http://schemas.openxmlformats.org/officeDocument/2006/relationships/slideLayout" Target="../slideLayouts/slideLayout31.xml"/><Relationship Id="rId5" Type="http://schemas.openxmlformats.org/officeDocument/2006/relationships/slideLayout" Target="../slideLayouts/slideLayout20.xml"/><Relationship Id="rId19" Type="http://schemas.openxmlformats.org/officeDocument/2006/relationships/slideLayout" Target="../slideLayouts/slideLayout34.xml"/><Relationship Id="rId6" Type="http://schemas.openxmlformats.org/officeDocument/2006/relationships/slideLayout" Target="../slideLayouts/slideLayout21.xml"/><Relationship Id="rId18" Type="http://schemas.openxmlformats.org/officeDocument/2006/relationships/slideLayout" Target="../slideLayouts/slideLayout33.xml"/><Relationship Id="rId7" Type="http://schemas.openxmlformats.org/officeDocument/2006/relationships/slideLayout" Target="../slideLayouts/slideLayout22.xml"/><Relationship Id="rId8"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ameday">
    <p:bg>
      <p:bgPr>
        <a:solidFill>
          <a:schemeClr val="lt1"/>
        </a:solidFill>
      </p:bgPr>
    </p:bg>
    <p:spTree>
      <p:nvGrpSpPr>
        <p:cNvPr id="71" name="Shape 71"/>
        <p:cNvGrpSpPr/>
        <p:nvPr/>
      </p:nvGrpSpPr>
      <p:grpSpPr>
        <a:xfrm>
          <a:off x="0" y="0"/>
          <a:ext cx="0" cy="0"/>
          <a:chOff x="0" y="0"/>
          <a:chExt cx="0" cy="0"/>
        </a:xfrm>
      </p:grpSpPr>
      <p:sp>
        <p:nvSpPr>
          <p:cNvPr id="72" name="Google Shape;72;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rgbClr val="490F52"/>
              </a:buClr>
              <a:buSzPts val="3000"/>
              <a:buFont typeface="Open Sans ExtraBold"/>
              <a:buNone/>
              <a:defRPr b="1" i="0" sz="3000" u="none" cap="none" strike="noStrike">
                <a:solidFill>
                  <a:srgbClr val="490F52"/>
                </a:solidFill>
                <a:latin typeface="Open Sans ExtraBold"/>
                <a:ea typeface="Open Sans ExtraBold"/>
                <a:cs typeface="Open Sans ExtraBold"/>
                <a:sym typeface="Open Sans ExtraBold"/>
              </a:defRPr>
            </a:lvl1pPr>
            <a:lvl2pPr lvl="1"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2pPr>
            <a:lvl3pPr lvl="2"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3pPr>
            <a:lvl4pPr lvl="3"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4pPr>
            <a:lvl5pPr lvl="4"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5pPr>
            <a:lvl6pPr lvl="5"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6pPr>
            <a:lvl7pPr lvl="6"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7pPr>
            <a:lvl8pPr lvl="7"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8pPr>
            <a:lvl9pPr lvl="8"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9pPr>
          </a:lstStyle>
          <a:p/>
        </p:txBody>
      </p:sp>
      <p:sp>
        <p:nvSpPr>
          <p:cNvPr id="73" name="Google Shape;73;p1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30200" lvl="0" marL="4572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1pPr>
            <a:lvl2pPr indent="-330200" lvl="1" marL="9144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2pPr>
            <a:lvl3pPr indent="-330200" lvl="2" marL="13716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3pPr>
            <a:lvl4pPr indent="-330200" lvl="3" marL="18288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4pPr>
            <a:lvl5pPr indent="-330200" lvl="4" marL="22860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5pPr>
            <a:lvl6pPr indent="-330200" lvl="5" marL="27432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6pPr>
            <a:lvl7pPr indent="-330200" lvl="6" marL="32004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7pPr>
            <a:lvl8pPr indent="-330200" lvl="7" marL="36576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8pPr>
            <a:lvl9pPr indent="-330200" lvl="8" marL="41148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9pPr>
          </a:lstStyle>
          <a:p/>
        </p:txBody>
      </p:sp>
      <p:sp>
        <p:nvSpPr>
          <p:cNvPr id="74" name="Google Shape;74;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 id="2147483679" r:id="rId17"/>
    <p:sldLayoutId id="2147483680" r:id="rId18"/>
    <p:sldLayoutId id="2147483681" r:id="rId19"/>
    <p:sldLayoutId id="2147483682" r:id="rId2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3.xml"/><Relationship Id="rId3" Type="http://schemas.openxmlformats.org/officeDocument/2006/relationships/image" Target="../media/image3.jpg"/><Relationship Id="rId4" Type="http://schemas.openxmlformats.org/officeDocument/2006/relationships/hyperlink" Target="mailto:jwiser@utah.gov" TargetMode="External"/><Relationship Id="rId5" Type="http://schemas.openxmlformats.org/officeDocument/2006/relationships/hyperlink" Target="mailto:trevorsmith@utah.gov" TargetMode="External"/><Relationship Id="rId6" Type="http://schemas.openxmlformats.org/officeDocument/2006/relationships/hyperlink" Target="mailto:trevorsmith@utah.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hyperlink" Target="https://medicaid.utah.gov/managed-car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hyperlink" Target="https://medicaid.utah.gov/eligibility/" TargetMode="External"/><Relationship Id="rId4" Type="http://schemas.openxmlformats.org/officeDocument/2006/relationships/hyperlink" Target="https://medicaid.utah.gov/eligibility/"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hyperlink" Target="http://www.healthchoiceutah.com" TargetMode="External"/><Relationship Id="rId4" Type="http://schemas.openxmlformats.org/officeDocument/2006/relationships/hyperlink" Target="https://uhealthplan.utah.edu/medicaid" TargetMode="External"/><Relationship Id="rId9" Type="http://schemas.openxmlformats.org/officeDocument/2006/relationships/hyperlink" Target="http://www.premierlife.com/utmedicaid" TargetMode="External"/><Relationship Id="rId5" Type="http://schemas.openxmlformats.org/officeDocument/2006/relationships/hyperlink" Target="http://www.molinahealthcare.com" TargetMode="External"/><Relationship Id="rId6" Type="http://schemas.openxmlformats.org/officeDocument/2006/relationships/hyperlink" Target="http://www.selecthealth.org/plans/medicaid" TargetMode="External"/><Relationship Id="rId7" Type="http://schemas.openxmlformats.org/officeDocument/2006/relationships/hyperlink" Target="https://healthcare.utah.edu/hmhi/programs/home" TargetMode="External"/><Relationship Id="rId8" Type="http://schemas.openxmlformats.org/officeDocument/2006/relationships/hyperlink" Target="http://www.mcnaut.ne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8"/>
          <p:cNvSpPr txBox="1"/>
          <p:nvPr>
            <p:ph type="ctrTitle"/>
          </p:nvPr>
        </p:nvSpPr>
        <p:spPr>
          <a:xfrm>
            <a:off x="311700" y="595975"/>
            <a:ext cx="8520600" cy="19578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5400"/>
              <a:buNone/>
            </a:pPr>
            <a:r>
              <a:rPr lang="en" sz="3900">
                <a:solidFill>
                  <a:schemeClr val="lt1"/>
                </a:solidFill>
                <a:latin typeface="Open Sans"/>
                <a:ea typeface="Open Sans"/>
                <a:cs typeface="Open Sans"/>
                <a:sym typeface="Open Sans"/>
              </a:rPr>
              <a:t>2024 Medicaid Statewide Provider Training</a:t>
            </a:r>
            <a:endParaRPr sz="4900">
              <a:solidFill>
                <a:schemeClr val="lt1"/>
              </a:solidFill>
              <a:latin typeface="Open Sans"/>
              <a:ea typeface="Open Sans"/>
              <a:cs typeface="Open Sans"/>
              <a:sym typeface="Open Sans"/>
            </a:endParaRPr>
          </a:p>
        </p:txBody>
      </p:sp>
      <p:sp>
        <p:nvSpPr>
          <p:cNvPr id="167" name="Google Shape;167;p38"/>
          <p:cNvSpPr txBox="1"/>
          <p:nvPr>
            <p:ph idx="1" type="subTitle"/>
          </p:nvPr>
        </p:nvSpPr>
        <p:spPr>
          <a:xfrm>
            <a:off x="311700" y="3580323"/>
            <a:ext cx="8520600" cy="733500"/>
          </a:xfrm>
          <a:prstGeom prst="rect">
            <a:avLst/>
          </a:prstGeom>
          <a:noFill/>
          <a:ln>
            <a:noFill/>
          </a:ln>
        </p:spPr>
        <p:txBody>
          <a:bodyPr anchorCtr="0" anchor="t" bIns="91425" lIns="91425" spcFirstLastPara="1" rIns="91425" wrap="square" tIns="91425">
            <a:normAutofit/>
          </a:bodyPr>
          <a:lstStyle/>
          <a:p>
            <a:pPr indent="0" lvl="0" marL="0" rtl="0" algn="ctr">
              <a:lnSpc>
                <a:spcPct val="100000"/>
              </a:lnSpc>
              <a:spcBef>
                <a:spcPts val="0"/>
              </a:spcBef>
              <a:spcAft>
                <a:spcPts val="0"/>
              </a:spcAft>
              <a:buSzPts val="2400"/>
              <a:buNone/>
            </a:pPr>
            <a:r>
              <a:rPr b="1" lang="en" sz="3000">
                <a:solidFill>
                  <a:srgbClr val="23A595"/>
                </a:solidFill>
                <a:latin typeface="Open Sans"/>
                <a:ea typeface="Open Sans"/>
                <a:cs typeface="Open Sans"/>
                <a:sym typeface="Open Sans"/>
              </a:rPr>
              <a:t>Managed Care</a:t>
            </a:r>
            <a:endParaRPr b="1" sz="3000">
              <a:solidFill>
                <a:srgbClr val="23A595"/>
              </a:solidFill>
              <a:latin typeface="Open Sans"/>
              <a:ea typeface="Open Sans"/>
              <a:cs typeface="Open Sans"/>
              <a:sym typeface="Open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47"/>
          <p:cNvSpPr/>
          <p:nvPr/>
        </p:nvSpPr>
        <p:spPr>
          <a:xfrm>
            <a:off x="1003250" y="1059875"/>
            <a:ext cx="2736300" cy="1106400"/>
          </a:xfrm>
          <a:prstGeom prst="rect">
            <a:avLst/>
          </a:prstGeom>
          <a:solidFill>
            <a:schemeClr val="lt1"/>
          </a:solidFill>
          <a:ln cap="flat" cmpd="sng" w="19050">
            <a:solidFill>
              <a:srgbClr val="351C7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latin typeface="Open Sans"/>
                <a:ea typeface="Open Sans"/>
                <a:cs typeface="Open Sans"/>
                <a:sym typeface="Open Sans"/>
              </a:rPr>
              <a:t>State Medicaid </a:t>
            </a:r>
            <a:endParaRPr b="1">
              <a:latin typeface="Open Sans"/>
              <a:ea typeface="Open Sans"/>
              <a:cs typeface="Open Sans"/>
              <a:sym typeface="Open Sans"/>
            </a:endParaRPr>
          </a:p>
          <a:p>
            <a:pPr indent="0" lvl="0" marL="0" rtl="0" algn="ctr">
              <a:spcBef>
                <a:spcPts val="0"/>
              </a:spcBef>
              <a:spcAft>
                <a:spcPts val="0"/>
              </a:spcAft>
              <a:buNone/>
            </a:pPr>
            <a:r>
              <a:rPr b="1" lang="en">
                <a:latin typeface="Open Sans"/>
                <a:ea typeface="Open Sans"/>
                <a:cs typeface="Open Sans"/>
                <a:sym typeface="Open Sans"/>
              </a:rPr>
              <a:t>Fee for Service</a:t>
            </a:r>
            <a:endParaRPr b="1">
              <a:latin typeface="Open Sans"/>
              <a:ea typeface="Open Sans"/>
              <a:cs typeface="Open Sans"/>
              <a:sym typeface="Open Sans"/>
            </a:endParaRPr>
          </a:p>
        </p:txBody>
      </p:sp>
      <p:sp>
        <p:nvSpPr>
          <p:cNvPr id="220" name="Google Shape;220;p47"/>
          <p:cNvSpPr/>
          <p:nvPr/>
        </p:nvSpPr>
        <p:spPr>
          <a:xfrm>
            <a:off x="5533700" y="1059875"/>
            <a:ext cx="2796000" cy="1106400"/>
          </a:xfrm>
          <a:prstGeom prst="rect">
            <a:avLst/>
          </a:prstGeom>
          <a:solidFill>
            <a:schemeClr val="lt1"/>
          </a:solidFill>
          <a:ln cap="flat" cmpd="sng" w="19050">
            <a:solidFill>
              <a:srgbClr val="351C7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latin typeface="Open Sans"/>
                <a:ea typeface="Open Sans"/>
                <a:cs typeface="Open Sans"/>
                <a:sym typeface="Open Sans"/>
              </a:rPr>
              <a:t>Dental managed care plan</a:t>
            </a:r>
            <a:endParaRPr b="1">
              <a:latin typeface="Open Sans"/>
              <a:ea typeface="Open Sans"/>
              <a:cs typeface="Open Sans"/>
              <a:sym typeface="Open Sans"/>
            </a:endParaRPr>
          </a:p>
        </p:txBody>
      </p:sp>
      <p:sp>
        <p:nvSpPr>
          <p:cNvPr id="221" name="Google Shape;221;p47"/>
          <p:cNvSpPr/>
          <p:nvPr/>
        </p:nvSpPr>
        <p:spPr>
          <a:xfrm>
            <a:off x="935950" y="2607425"/>
            <a:ext cx="1151400" cy="717600"/>
          </a:xfrm>
          <a:prstGeom prst="rect">
            <a:avLst/>
          </a:prstGeom>
          <a:solidFill>
            <a:schemeClr val="lt1"/>
          </a:solidFill>
          <a:ln cap="flat" cmpd="sng" w="19050">
            <a:solidFill>
              <a:srgbClr val="351C7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200">
                <a:latin typeface="Open Sans"/>
                <a:ea typeface="Open Sans"/>
                <a:cs typeface="Open Sans"/>
                <a:sym typeface="Open Sans"/>
              </a:rPr>
              <a:t>Fee for Service</a:t>
            </a:r>
            <a:endParaRPr sz="1200">
              <a:latin typeface="Open Sans"/>
              <a:ea typeface="Open Sans"/>
              <a:cs typeface="Open Sans"/>
              <a:sym typeface="Open Sans"/>
            </a:endParaRPr>
          </a:p>
        </p:txBody>
      </p:sp>
      <p:sp>
        <p:nvSpPr>
          <p:cNvPr id="222" name="Google Shape;222;p47"/>
          <p:cNvSpPr/>
          <p:nvPr/>
        </p:nvSpPr>
        <p:spPr>
          <a:xfrm>
            <a:off x="2363850" y="2607425"/>
            <a:ext cx="1562400" cy="979500"/>
          </a:xfrm>
          <a:prstGeom prst="rect">
            <a:avLst/>
          </a:prstGeom>
          <a:solidFill>
            <a:schemeClr val="lt1"/>
          </a:solidFill>
          <a:ln cap="flat" cmpd="sng" w="19050">
            <a:solidFill>
              <a:srgbClr val="351C7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200">
                <a:latin typeface="Open Sans"/>
                <a:ea typeface="Open Sans"/>
                <a:cs typeface="Open Sans"/>
                <a:sym typeface="Open Sans"/>
              </a:rPr>
              <a:t>University of Utah School of Dentistry (UUSOD) and their statewide panel of providers</a:t>
            </a:r>
            <a:endParaRPr sz="1200">
              <a:latin typeface="Open Sans"/>
              <a:ea typeface="Open Sans"/>
              <a:cs typeface="Open Sans"/>
              <a:sym typeface="Open Sans"/>
            </a:endParaRPr>
          </a:p>
        </p:txBody>
      </p:sp>
      <p:cxnSp>
        <p:nvCxnSpPr>
          <p:cNvPr id="223" name="Google Shape;223;p47"/>
          <p:cNvCxnSpPr>
            <a:endCxn id="221" idx="0"/>
          </p:cNvCxnSpPr>
          <p:nvPr/>
        </p:nvCxnSpPr>
        <p:spPr>
          <a:xfrm flipH="1">
            <a:off x="1511650" y="2158925"/>
            <a:ext cx="7500" cy="448500"/>
          </a:xfrm>
          <a:prstGeom prst="straightConnector1">
            <a:avLst/>
          </a:prstGeom>
          <a:noFill/>
          <a:ln cap="flat" cmpd="sng" w="9525">
            <a:solidFill>
              <a:schemeClr val="dk2"/>
            </a:solidFill>
            <a:prstDash val="solid"/>
            <a:round/>
            <a:headEnd len="med" w="med" type="none"/>
            <a:tailEnd len="med" w="med" type="none"/>
          </a:ln>
        </p:spPr>
      </p:cxnSp>
      <p:cxnSp>
        <p:nvCxnSpPr>
          <p:cNvPr id="224" name="Google Shape;224;p47"/>
          <p:cNvCxnSpPr/>
          <p:nvPr/>
        </p:nvCxnSpPr>
        <p:spPr>
          <a:xfrm flipH="1">
            <a:off x="2984325" y="2166275"/>
            <a:ext cx="9600" cy="444000"/>
          </a:xfrm>
          <a:prstGeom prst="straightConnector1">
            <a:avLst/>
          </a:prstGeom>
          <a:noFill/>
          <a:ln cap="flat" cmpd="sng" w="9525">
            <a:solidFill>
              <a:schemeClr val="dk2"/>
            </a:solidFill>
            <a:prstDash val="solid"/>
            <a:round/>
            <a:headEnd len="med" w="med" type="none"/>
            <a:tailEnd len="med" w="med" type="none"/>
          </a:ln>
        </p:spPr>
      </p:cxnSp>
      <p:sp>
        <p:nvSpPr>
          <p:cNvPr id="225" name="Google Shape;225;p47"/>
          <p:cNvSpPr/>
          <p:nvPr/>
        </p:nvSpPr>
        <p:spPr>
          <a:xfrm>
            <a:off x="595825" y="4028075"/>
            <a:ext cx="1839000" cy="1016700"/>
          </a:xfrm>
          <a:prstGeom prst="rect">
            <a:avLst/>
          </a:prstGeom>
          <a:solidFill>
            <a:schemeClr val="lt1"/>
          </a:solidFill>
          <a:ln cap="flat" cmpd="sng" w="19050">
            <a:solidFill>
              <a:srgbClr val="351C75"/>
            </a:solidFill>
            <a:prstDash val="solid"/>
            <a:round/>
            <a:headEnd len="sm" w="sm" type="none"/>
            <a:tailEnd len="sm" w="sm" type="none"/>
          </a:ln>
        </p:spPr>
        <p:txBody>
          <a:bodyPr anchorCtr="0" anchor="ctr" bIns="91425" lIns="91425" spcFirstLastPara="1" rIns="91425" wrap="square" tIns="91425">
            <a:noAutofit/>
          </a:bodyPr>
          <a:lstStyle/>
          <a:p>
            <a:pPr indent="-228600" lvl="0" marL="228600" rtl="0" algn="l">
              <a:spcBef>
                <a:spcPts val="0"/>
              </a:spcBef>
              <a:spcAft>
                <a:spcPts val="0"/>
              </a:spcAft>
              <a:buSzPts val="900"/>
              <a:buFont typeface="Open Sans"/>
              <a:buChar char="●"/>
            </a:pPr>
            <a:r>
              <a:rPr lang="en" sz="900">
                <a:latin typeface="Open Sans"/>
                <a:ea typeface="Open Sans"/>
                <a:cs typeface="Open Sans"/>
                <a:sym typeface="Open Sans"/>
              </a:rPr>
              <a:t>Members, ages 19-20, who qualify for EPSDT</a:t>
            </a:r>
            <a:endParaRPr sz="900">
              <a:latin typeface="Open Sans"/>
              <a:ea typeface="Open Sans"/>
              <a:cs typeface="Open Sans"/>
              <a:sym typeface="Open Sans"/>
            </a:endParaRPr>
          </a:p>
          <a:p>
            <a:pPr indent="-228600" lvl="0" marL="228600" rtl="0" algn="l">
              <a:spcBef>
                <a:spcPts val="0"/>
              </a:spcBef>
              <a:spcAft>
                <a:spcPts val="0"/>
              </a:spcAft>
              <a:buSzPts val="900"/>
              <a:buFont typeface="Open Sans"/>
              <a:buChar char="●"/>
            </a:pPr>
            <a:r>
              <a:rPr lang="en" sz="900">
                <a:latin typeface="Open Sans"/>
                <a:ea typeface="Open Sans"/>
                <a:cs typeface="Open Sans"/>
                <a:sym typeface="Open Sans"/>
              </a:rPr>
              <a:t>Adults on Nursing Home Medicaid</a:t>
            </a:r>
            <a:endParaRPr sz="900">
              <a:latin typeface="Open Sans"/>
              <a:ea typeface="Open Sans"/>
              <a:cs typeface="Open Sans"/>
              <a:sym typeface="Open Sans"/>
            </a:endParaRPr>
          </a:p>
          <a:p>
            <a:pPr indent="-228600" lvl="0" marL="228600" rtl="0" algn="l">
              <a:spcBef>
                <a:spcPts val="0"/>
              </a:spcBef>
              <a:spcAft>
                <a:spcPts val="0"/>
              </a:spcAft>
              <a:buSzPts val="900"/>
              <a:buFont typeface="Open Sans"/>
              <a:buChar char="●"/>
            </a:pPr>
            <a:r>
              <a:rPr lang="en" sz="900">
                <a:latin typeface="Open Sans"/>
                <a:ea typeface="Open Sans"/>
                <a:cs typeface="Open Sans"/>
                <a:sym typeface="Open Sans"/>
              </a:rPr>
              <a:t>Children in foster care</a:t>
            </a:r>
            <a:endParaRPr sz="900">
              <a:latin typeface="Open Sans"/>
              <a:ea typeface="Open Sans"/>
              <a:cs typeface="Open Sans"/>
              <a:sym typeface="Open Sans"/>
            </a:endParaRPr>
          </a:p>
        </p:txBody>
      </p:sp>
      <p:sp>
        <p:nvSpPr>
          <p:cNvPr id="226" name="Google Shape;226;p47"/>
          <p:cNvSpPr/>
          <p:nvPr/>
        </p:nvSpPr>
        <p:spPr>
          <a:xfrm>
            <a:off x="2535800" y="4035725"/>
            <a:ext cx="1786800" cy="1016700"/>
          </a:xfrm>
          <a:prstGeom prst="rect">
            <a:avLst/>
          </a:prstGeom>
          <a:solidFill>
            <a:schemeClr val="lt1"/>
          </a:solidFill>
          <a:ln cap="flat" cmpd="sng" w="19050">
            <a:solidFill>
              <a:srgbClr val="351C75"/>
            </a:solidFill>
            <a:prstDash val="solid"/>
            <a:round/>
            <a:headEnd len="sm" w="sm" type="none"/>
            <a:tailEnd len="sm" w="sm" type="none"/>
          </a:ln>
        </p:spPr>
        <p:txBody>
          <a:bodyPr anchorCtr="0" anchor="ctr" bIns="91425" lIns="91425" spcFirstLastPara="1" rIns="91425" wrap="square" tIns="91425">
            <a:noAutofit/>
          </a:bodyPr>
          <a:lstStyle/>
          <a:p>
            <a:pPr indent="-228600" lvl="0" marL="228600" rtl="0" algn="l">
              <a:spcBef>
                <a:spcPts val="0"/>
              </a:spcBef>
              <a:spcAft>
                <a:spcPts val="0"/>
              </a:spcAft>
              <a:buSzPts val="900"/>
              <a:buFont typeface="Open Sans"/>
              <a:buChar char="●"/>
            </a:pPr>
            <a:r>
              <a:rPr lang="en" sz="900">
                <a:latin typeface="Open Sans"/>
                <a:ea typeface="Open Sans"/>
                <a:cs typeface="Open Sans"/>
                <a:sym typeface="Open Sans"/>
              </a:rPr>
              <a:t>TAM members in SUD treatment</a:t>
            </a:r>
            <a:endParaRPr sz="900">
              <a:latin typeface="Open Sans"/>
              <a:ea typeface="Open Sans"/>
              <a:cs typeface="Open Sans"/>
              <a:sym typeface="Open Sans"/>
            </a:endParaRPr>
          </a:p>
          <a:p>
            <a:pPr indent="-228600" lvl="0" marL="228600" rtl="0" algn="l">
              <a:spcBef>
                <a:spcPts val="0"/>
              </a:spcBef>
              <a:spcAft>
                <a:spcPts val="0"/>
              </a:spcAft>
              <a:buSzPts val="900"/>
              <a:buFont typeface="Open Sans"/>
              <a:buChar char="●"/>
            </a:pPr>
            <a:r>
              <a:rPr lang="en" sz="900">
                <a:latin typeface="Open Sans"/>
                <a:ea typeface="Open Sans"/>
                <a:cs typeface="Open Sans"/>
                <a:sym typeface="Open Sans"/>
              </a:rPr>
              <a:t>Blind and disabled adults, ages 21-64</a:t>
            </a:r>
            <a:endParaRPr sz="900">
              <a:latin typeface="Open Sans"/>
              <a:ea typeface="Open Sans"/>
              <a:cs typeface="Open Sans"/>
              <a:sym typeface="Open Sans"/>
            </a:endParaRPr>
          </a:p>
          <a:p>
            <a:pPr indent="-228600" lvl="0" marL="228600" rtl="0" algn="l">
              <a:spcBef>
                <a:spcPts val="0"/>
              </a:spcBef>
              <a:spcAft>
                <a:spcPts val="0"/>
              </a:spcAft>
              <a:buSzPts val="900"/>
              <a:buFont typeface="Open Sans"/>
              <a:buChar char="●"/>
            </a:pPr>
            <a:r>
              <a:rPr lang="en" sz="900">
                <a:latin typeface="Open Sans"/>
                <a:ea typeface="Open Sans"/>
                <a:cs typeface="Open Sans"/>
                <a:sym typeface="Open Sans"/>
              </a:rPr>
              <a:t>Adults, ages 65 and older</a:t>
            </a:r>
            <a:endParaRPr sz="900">
              <a:latin typeface="Open Sans"/>
              <a:ea typeface="Open Sans"/>
              <a:cs typeface="Open Sans"/>
              <a:sym typeface="Open Sans"/>
            </a:endParaRPr>
          </a:p>
        </p:txBody>
      </p:sp>
      <p:cxnSp>
        <p:nvCxnSpPr>
          <p:cNvPr id="227" name="Google Shape;227;p47"/>
          <p:cNvCxnSpPr>
            <a:stCxn id="222" idx="2"/>
          </p:cNvCxnSpPr>
          <p:nvPr/>
        </p:nvCxnSpPr>
        <p:spPr>
          <a:xfrm>
            <a:off x="3145050" y="3586925"/>
            <a:ext cx="0" cy="448800"/>
          </a:xfrm>
          <a:prstGeom prst="straightConnector1">
            <a:avLst/>
          </a:prstGeom>
          <a:noFill/>
          <a:ln cap="flat" cmpd="sng" w="9525">
            <a:solidFill>
              <a:schemeClr val="dk2"/>
            </a:solidFill>
            <a:prstDash val="solid"/>
            <a:round/>
            <a:headEnd len="med" w="med" type="none"/>
            <a:tailEnd len="med" w="med" type="none"/>
          </a:ln>
        </p:spPr>
      </p:cxnSp>
      <p:cxnSp>
        <p:nvCxnSpPr>
          <p:cNvPr id="228" name="Google Shape;228;p47"/>
          <p:cNvCxnSpPr>
            <a:stCxn id="221" idx="2"/>
            <a:endCxn id="225" idx="0"/>
          </p:cNvCxnSpPr>
          <p:nvPr/>
        </p:nvCxnSpPr>
        <p:spPr>
          <a:xfrm>
            <a:off x="1511650" y="3325025"/>
            <a:ext cx="3600" cy="703200"/>
          </a:xfrm>
          <a:prstGeom prst="straightConnector1">
            <a:avLst/>
          </a:prstGeom>
          <a:noFill/>
          <a:ln cap="flat" cmpd="sng" w="9525">
            <a:solidFill>
              <a:schemeClr val="dk2"/>
            </a:solidFill>
            <a:prstDash val="solid"/>
            <a:round/>
            <a:headEnd len="med" w="med" type="none"/>
            <a:tailEnd len="med" w="med" type="none"/>
          </a:ln>
        </p:spPr>
      </p:cxnSp>
      <p:sp>
        <p:nvSpPr>
          <p:cNvPr id="229" name="Google Shape;229;p47"/>
          <p:cNvSpPr/>
          <p:nvPr/>
        </p:nvSpPr>
        <p:spPr>
          <a:xfrm>
            <a:off x="5533700" y="2517750"/>
            <a:ext cx="1151400" cy="717600"/>
          </a:xfrm>
          <a:prstGeom prst="rect">
            <a:avLst/>
          </a:prstGeom>
          <a:solidFill>
            <a:schemeClr val="lt1"/>
          </a:solidFill>
          <a:ln cap="flat" cmpd="sng" w="19050">
            <a:solidFill>
              <a:srgbClr val="351C7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200">
                <a:latin typeface="Open Sans"/>
                <a:ea typeface="Open Sans"/>
                <a:cs typeface="Open Sans"/>
                <a:sym typeface="Open Sans"/>
              </a:rPr>
              <a:t>Premier Access Dental</a:t>
            </a:r>
            <a:endParaRPr sz="1200">
              <a:latin typeface="Open Sans"/>
              <a:ea typeface="Open Sans"/>
              <a:cs typeface="Open Sans"/>
              <a:sym typeface="Open Sans"/>
            </a:endParaRPr>
          </a:p>
        </p:txBody>
      </p:sp>
      <p:sp>
        <p:nvSpPr>
          <p:cNvPr id="230" name="Google Shape;230;p47"/>
          <p:cNvSpPr/>
          <p:nvPr/>
        </p:nvSpPr>
        <p:spPr>
          <a:xfrm>
            <a:off x="7260650" y="2517750"/>
            <a:ext cx="1069200" cy="717600"/>
          </a:xfrm>
          <a:prstGeom prst="rect">
            <a:avLst/>
          </a:prstGeom>
          <a:solidFill>
            <a:schemeClr val="lt1"/>
          </a:solidFill>
          <a:ln cap="flat" cmpd="sng" w="19050">
            <a:solidFill>
              <a:srgbClr val="351C7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200">
                <a:latin typeface="Open Sans"/>
                <a:ea typeface="Open Sans"/>
                <a:cs typeface="Open Sans"/>
                <a:sym typeface="Open Sans"/>
              </a:rPr>
              <a:t>MCNA Dental</a:t>
            </a:r>
            <a:endParaRPr sz="1200">
              <a:latin typeface="Open Sans"/>
              <a:ea typeface="Open Sans"/>
              <a:cs typeface="Open Sans"/>
              <a:sym typeface="Open Sans"/>
            </a:endParaRPr>
          </a:p>
        </p:txBody>
      </p:sp>
      <p:sp>
        <p:nvSpPr>
          <p:cNvPr id="231" name="Google Shape;231;p47"/>
          <p:cNvSpPr/>
          <p:nvPr/>
        </p:nvSpPr>
        <p:spPr>
          <a:xfrm>
            <a:off x="6109250" y="3586825"/>
            <a:ext cx="1644900" cy="717600"/>
          </a:xfrm>
          <a:prstGeom prst="rect">
            <a:avLst/>
          </a:prstGeom>
          <a:solidFill>
            <a:schemeClr val="lt1"/>
          </a:solidFill>
          <a:ln cap="flat" cmpd="sng" w="19050">
            <a:solidFill>
              <a:srgbClr val="351C75"/>
            </a:solidFill>
            <a:prstDash val="solid"/>
            <a:round/>
            <a:headEnd len="sm" w="sm" type="none"/>
            <a:tailEnd len="sm" w="sm" type="none"/>
          </a:ln>
        </p:spPr>
        <p:txBody>
          <a:bodyPr anchorCtr="0" anchor="ctr" bIns="91425" lIns="91425" spcFirstLastPara="1" rIns="91425" wrap="square" tIns="91425">
            <a:noAutofit/>
          </a:bodyPr>
          <a:lstStyle/>
          <a:p>
            <a:pPr indent="-285750" lvl="0" marL="285750" rtl="0" algn="l">
              <a:spcBef>
                <a:spcPts val="0"/>
              </a:spcBef>
              <a:spcAft>
                <a:spcPts val="0"/>
              </a:spcAft>
              <a:buSzPts val="900"/>
              <a:buFont typeface="Open Sans"/>
              <a:buChar char="●"/>
            </a:pPr>
            <a:r>
              <a:rPr lang="en" sz="900">
                <a:latin typeface="Open Sans"/>
                <a:ea typeface="Open Sans"/>
                <a:cs typeface="Open Sans"/>
                <a:sym typeface="Open Sans"/>
              </a:rPr>
              <a:t>Children, ages 0-18 </a:t>
            </a:r>
            <a:endParaRPr sz="900">
              <a:latin typeface="Open Sans"/>
              <a:ea typeface="Open Sans"/>
              <a:cs typeface="Open Sans"/>
              <a:sym typeface="Open Sans"/>
            </a:endParaRPr>
          </a:p>
          <a:p>
            <a:pPr indent="-285750" lvl="0" marL="285750" rtl="0" algn="l">
              <a:spcBef>
                <a:spcPts val="0"/>
              </a:spcBef>
              <a:spcAft>
                <a:spcPts val="0"/>
              </a:spcAft>
              <a:buSzPts val="900"/>
              <a:buFont typeface="Open Sans"/>
              <a:buChar char="●"/>
            </a:pPr>
            <a:r>
              <a:rPr lang="en" sz="900">
                <a:latin typeface="Open Sans"/>
                <a:ea typeface="Open Sans"/>
                <a:cs typeface="Open Sans"/>
                <a:sym typeface="Open Sans"/>
              </a:rPr>
              <a:t>Members with a disability, ages 19-20</a:t>
            </a:r>
            <a:endParaRPr sz="900">
              <a:latin typeface="Open Sans"/>
              <a:ea typeface="Open Sans"/>
              <a:cs typeface="Open Sans"/>
              <a:sym typeface="Open Sans"/>
            </a:endParaRPr>
          </a:p>
          <a:p>
            <a:pPr indent="-285750" lvl="0" marL="285750" rtl="0" algn="l">
              <a:spcBef>
                <a:spcPts val="0"/>
              </a:spcBef>
              <a:spcAft>
                <a:spcPts val="0"/>
              </a:spcAft>
              <a:buSzPts val="900"/>
              <a:buFont typeface="Open Sans"/>
              <a:buChar char="●"/>
            </a:pPr>
            <a:r>
              <a:rPr lang="en" sz="900">
                <a:latin typeface="Open Sans"/>
                <a:ea typeface="Open Sans"/>
                <a:cs typeface="Open Sans"/>
                <a:sym typeface="Open Sans"/>
              </a:rPr>
              <a:t>Pregnant members </a:t>
            </a:r>
            <a:endParaRPr sz="900">
              <a:latin typeface="Open Sans"/>
              <a:ea typeface="Open Sans"/>
              <a:cs typeface="Open Sans"/>
              <a:sym typeface="Open Sans"/>
            </a:endParaRPr>
          </a:p>
        </p:txBody>
      </p:sp>
      <p:sp>
        <p:nvSpPr>
          <p:cNvPr id="232" name="Google Shape;232;p47"/>
          <p:cNvSpPr txBox="1"/>
          <p:nvPr>
            <p:ph type="title"/>
          </p:nvPr>
        </p:nvSpPr>
        <p:spPr>
          <a:xfrm>
            <a:off x="226650" y="111750"/>
            <a:ext cx="8690700" cy="673200"/>
          </a:xfrm>
          <a:prstGeom prst="rect">
            <a:avLst/>
          </a:prstGeom>
          <a:solidFill>
            <a:srgbClr val="23A595"/>
          </a:solidFill>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chemeClr val="lt1"/>
                </a:solidFill>
                <a:latin typeface="Open Sans ExtraBold"/>
                <a:ea typeface="Open Sans ExtraBold"/>
                <a:cs typeface="Open Sans ExtraBold"/>
                <a:sym typeface="Open Sans ExtraBold"/>
              </a:rPr>
              <a:t>Dental delivery by model and population</a:t>
            </a:r>
            <a:endParaRPr sz="3000">
              <a:solidFill>
                <a:schemeClr val="lt1"/>
              </a:solidFill>
              <a:latin typeface="Open Sans ExtraBold"/>
              <a:ea typeface="Open Sans ExtraBold"/>
              <a:cs typeface="Open Sans ExtraBold"/>
              <a:sym typeface="Open Sans ExtraBold"/>
            </a:endParaRPr>
          </a:p>
        </p:txBody>
      </p:sp>
      <p:cxnSp>
        <p:nvCxnSpPr>
          <p:cNvPr id="233" name="Google Shape;233;p47"/>
          <p:cNvCxnSpPr>
            <a:stCxn id="230" idx="0"/>
          </p:cNvCxnSpPr>
          <p:nvPr/>
        </p:nvCxnSpPr>
        <p:spPr>
          <a:xfrm rot="10800000">
            <a:off x="7783850" y="2166450"/>
            <a:ext cx="11400" cy="351300"/>
          </a:xfrm>
          <a:prstGeom prst="straightConnector1">
            <a:avLst/>
          </a:prstGeom>
          <a:noFill/>
          <a:ln cap="flat" cmpd="sng" w="9525">
            <a:solidFill>
              <a:schemeClr val="dk2"/>
            </a:solidFill>
            <a:prstDash val="solid"/>
            <a:round/>
            <a:headEnd len="med" w="med" type="none"/>
            <a:tailEnd len="med" w="med" type="none"/>
          </a:ln>
        </p:spPr>
      </p:cxnSp>
      <p:cxnSp>
        <p:nvCxnSpPr>
          <p:cNvPr id="234" name="Google Shape;234;p47"/>
          <p:cNvCxnSpPr/>
          <p:nvPr/>
        </p:nvCxnSpPr>
        <p:spPr>
          <a:xfrm flipH="1" rot="10800000">
            <a:off x="6423350" y="3242950"/>
            <a:ext cx="7500" cy="351300"/>
          </a:xfrm>
          <a:prstGeom prst="straightConnector1">
            <a:avLst/>
          </a:prstGeom>
          <a:noFill/>
          <a:ln cap="flat" cmpd="sng" w="9525">
            <a:solidFill>
              <a:schemeClr val="dk2"/>
            </a:solidFill>
            <a:prstDash val="solid"/>
            <a:round/>
            <a:headEnd len="med" w="med" type="none"/>
            <a:tailEnd len="med" w="med" type="none"/>
          </a:ln>
        </p:spPr>
      </p:cxnSp>
      <p:cxnSp>
        <p:nvCxnSpPr>
          <p:cNvPr id="235" name="Google Shape;235;p47"/>
          <p:cNvCxnSpPr>
            <a:stCxn id="229" idx="0"/>
          </p:cNvCxnSpPr>
          <p:nvPr/>
        </p:nvCxnSpPr>
        <p:spPr>
          <a:xfrm rot="10800000">
            <a:off x="6109400" y="2173950"/>
            <a:ext cx="0" cy="343800"/>
          </a:xfrm>
          <a:prstGeom prst="straightConnector1">
            <a:avLst/>
          </a:prstGeom>
          <a:noFill/>
          <a:ln cap="flat" cmpd="sng" w="9525">
            <a:solidFill>
              <a:schemeClr val="dk2"/>
            </a:solidFill>
            <a:prstDash val="solid"/>
            <a:round/>
            <a:headEnd len="med" w="med" type="none"/>
            <a:tailEnd len="med" w="med" type="none"/>
          </a:ln>
        </p:spPr>
      </p:cxnSp>
      <p:cxnSp>
        <p:nvCxnSpPr>
          <p:cNvPr id="236" name="Google Shape;236;p47"/>
          <p:cNvCxnSpPr/>
          <p:nvPr/>
        </p:nvCxnSpPr>
        <p:spPr>
          <a:xfrm rot="10800000">
            <a:off x="7477425" y="3243000"/>
            <a:ext cx="7500" cy="336300"/>
          </a:xfrm>
          <a:prstGeom prst="straightConnector1">
            <a:avLst/>
          </a:prstGeom>
          <a:noFill/>
          <a:ln cap="flat" cmpd="sng" w="9525">
            <a:solidFill>
              <a:schemeClr val="dk2"/>
            </a:solidFill>
            <a:prstDash val="solid"/>
            <a:round/>
            <a:headEnd len="med" w="med" type="none"/>
            <a:tailEnd len="med" w="med" type="none"/>
          </a:ln>
        </p:spPr>
      </p:cxn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48"/>
          <p:cNvSpPr txBox="1"/>
          <p:nvPr>
            <p:ph type="title"/>
          </p:nvPr>
        </p:nvSpPr>
        <p:spPr>
          <a:xfrm>
            <a:off x="367500" y="857450"/>
            <a:ext cx="3837000" cy="1939500"/>
          </a:xfrm>
          <a:prstGeom prst="rect">
            <a:avLst/>
          </a:prstGeom>
        </p:spPr>
        <p:txBody>
          <a:bodyPr anchorCtr="0" anchor="b" bIns="91425" lIns="91425" spcFirstLastPara="1" rIns="91425" wrap="square" tIns="91425">
            <a:spAutoFit/>
          </a:bodyPr>
          <a:lstStyle/>
          <a:p>
            <a:pPr indent="0" lvl="0" marL="0" rtl="0" algn="ctr">
              <a:spcBef>
                <a:spcPts val="0"/>
              </a:spcBef>
              <a:spcAft>
                <a:spcPts val="0"/>
              </a:spcAft>
              <a:buNone/>
            </a:pPr>
            <a:r>
              <a:rPr lang="en">
                <a:latin typeface="Open Sans ExtraBold"/>
                <a:ea typeface="Open Sans ExtraBold"/>
                <a:cs typeface="Open Sans ExtraBold"/>
                <a:sym typeface="Open Sans ExtraBold"/>
              </a:rPr>
              <a:t>Dental m</a:t>
            </a:r>
            <a:r>
              <a:rPr lang="en">
                <a:latin typeface="Open Sans ExtraBold"/>
                <a:ea typeface="Open Sans ExtraBold"/>
                <a:cs typeface="Open Sans ExtraBold"/>
                <a:sym typeface="Open Sans ExtraBold"/>
              </a:rPr>
              <a:t>anaged care plan s</a:t>
            </a:r>
            <a:r>
              <a:rPr lang="en">
                <a:latin typeface="Open Sans ExtraBold"/>
                <a:ea typeface="Open Sans ExtraBold"/>
                <a:cs typeface="Open Sans ExtraBold"/>
                <a:sym typeface="Open Sans ExtraBold"/>
              </a:rPr>
              <a:t>ervices</a:t>
            </a:r>
            <a:endParaRPr>
              <a:latin typeface="Open Sans ExtraBold"/>
              <a:ea typeface="Open Sans ExtraBold"/>
              <a:cs typeface="Open Sans ExtraBold"/>
              <a:sym typeface="Open Sans ExtraBold"/>
            </a:endParaRPr>
          </a:p>
        </p:txBody>
      </p:sp>
      <p:sp>
        <p:nvSpPr>
          <p:cNvPr id="242" name="Google Shape;242;p48"/>
          <p:cNvSpPr txBox="1"/>
          <p:nvPr>
            <p:ph idx="1" type="body"/>
          </p:nvPr>
        </p:nvSpPr>
        <p:spPr>
          <a:xfrm>
            <a:off x="4810675" y="190800"/>
            <a:ext cx="4145100" cy="4795200"/>
          </a:xfrm>
          <a:prstGeom prst="rect">
            <a:avLst/>
          </a:prstGeom>
        </p:spPr>
        <p:txBody>
          <a:bodyPr anchorCtr="0" anchor="ctr" bIns="91425" lIns="91425" spcFirstLastPara="1" rIns="91425" wrap="square" tIns="91425">
            <a:noAutofit/>
          </a:bodyPr>
          <a:lstStyle/>
          <a:p>
            <a:pPr indent="0" lvl="0" marL="0" rtl="0" algn="l">
              <a:lnSpc>
                <a:spcPct val="100000"/>
              </a:lnSpc>
              <a:spcBef>
                <a:spcPts val="0"/>
              </a:spcBef>
              <a:spcAft>
                <a:spcPts val="0"/>
              </a:spcAft>
              <a:buNone/>
            </a:pPr>
            <a:r>
              <a:rPr lang="en" sz="1200">
                <a:solidFill>
                  <a:schemeClr val="dk1"/>
                </a:solidFill>
                <a:latin typeface="Open Sans"/>
                <a:ea typeface="Open Sans"/>
                <a:cs typeface="Open Sans"/>
                <a:sym typeface="Open Sans"/>
              </a:rPr>
              <a:t>In addition to paying for dental </a:t>
            </a:r>
            <a:r>
              <a:rPr lang="en" sz="1200">
                <a:solidFill>
                  <a:schemeClr val="dk1"/>
                </a:solidFill>
                <a:latin typeface="Open Sans"/>
                <a:ea typeface="Open Sans"/>
                <a:cs typeface="Open Sans"/>
                <a:sym typeface="Open Sans"/>
              </a:rPr>
              <a:t>services,</a:t>
            </a:r>
            <a:r>
              <a:rPr lang="en" sz="1200">
                <a:solidFill>
                  <a:schemeClr val="dk1"/>
                </a:solidFill>
                <a:latin typeface="Open Sans"/>
                <a:ea typeface="Open Sans"/>
                <a:cs typeface="Open Sans"/>
                <a:sym typeface="Open Sans"/>
              </a:rPr>
              <a:t> dental managed care plans can help:</a:t>
            </a:r>
            <a:endParaRPr sz="1200">
              <a:solidFill>
                <a:schemeClr val="dk1"/>
              </a:solidFill>
              <a:latin typeface="Open Sans"/>
              <a:ea typeface="Open Sans"/>
              <a:cs typeface="Open Sans"/>
              <a:sym typeface="Open Sans"/>
            </a:endParaRPr>
          </a:p>
          <a:p>
            <a:pPr indent="-304800" lvl="0" marL="457200" rtl="0" algn="l">
              <a:lnSpc>
                <a:spcPct val="100000"/>
              </a:lnSpc>
              <a:spcBef>
                <a:spcPts val="100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Coordinate dental care for members with special healthcare needs.</a:t>
            </a:r>
            <a:endParaRPr sz="1200">
              <a:solidFill>
                <a:schemeClr val="dk1"/>
              </a:solidFill>
              <a:latin typeface="Open Sans"/>
              <a:ea typeface="Open Sans"/>
              <a:cs typeface="Open Sans"/>
              <a:sym typeface="Open Sans"/>
            </a:endParaRPr>
          </a:p>
          <a:p>
            <a:pPr indent="-304800" lvl="0" marL="457200" rtl="0" algn="l">
              <a:lnSpc>
                <a:spcPct val="100000"/>
              </a:lnSpc>
              <a:spcBef>
                <a:spcPts val="100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Arrange for and provide interpretive </a:t>
            </a:r>
            <a:r>
              <a:rPr lang="en" sz="1200">
                <a:solidFill>
                  <a:schemeClr val="dk1"/>
                </a:solidFill>
                <a:latin typeface="Open Sans"/>
                <a:ea typeface="Open Sans"/>
                <a:cs typeface="Open Sans"/>
                <a:sym typeface="Open Sans"/>
              </a:rPr>
              <a:t>services. </a:t>
            </a:r>
            <a:endParaRPr sz="1200">
              <a:solidFill>
                <a:schemeClr val="dk1"/>
              </a:solidFill>
              <a:latin typeface="Open Sans"/>
              <a:ea typeface="Open Sans"/>
              <a:cs typeface="Open Sans"/>
              <a:sym typeface="Open Sans"/>
            </a:endParaRPr>
          </a:p>
          <a:p>
            <a:pPr indent="-304800" lvl="1" marL="914400" rtl="0" algn="l">
              <a:lnSpc>
                <a:spcPct val="100000"/>
              </a:lnSpc>
              <a:spcBef>
                <a:spcPts val="100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Members must use an interpreter contracted with their dental plan.</a:t>
            </a:r>
            <a:endParaRPr sz="1200">
              <a:solidFill>
                <a:schemeClr val="dk1"/>
              </a:solidFill>
              <a:latin typeface="Open Sans"/>
              <a:ea typeface="Open Sans"/>
              <a:cs typeface="Open Sans"/>
              <a:sym typeface="Open Sans"/>
            </a:endParaRPr>
          </a:p>
          <a:p>
            <a:pPr indent="-304800" lvl="1" marL="914400" rtl="0" algn="l">
              <a:lnSpc>
                <a:spcPct val="100000"/>
              </a:lnSpc>
              <a:spcBef>
                <a:spcPts val="100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Providers can and should refer Medicaid patients to their dental plan to arrange for an interpreter.</a:t>
            </a:r>
            <a:endParaRPr sz="1200">
              <a:solidFill>
                <a:schemeClr val="dk1"/>
              </a:solidFill>
              <a:latin typeface="Open Sans"/>
              <a:ea typeface="Open Sans"/>
              <a:cs typeface="Open Sans"/>
              <a:sym typeface="Open Sans"/>
            </a:endParaRPr>
          </a:p>
          <a:p>
            <a:pPr indent="-304800" lvl="0" marL="457200" rtl="0" algn="l">
              <a:lnSpc>
                <a:spcPct val="100000"/>
              </a:lnSpc>
              <a:spcBef>
                <a:spcPts val="100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Provide case management for members who need to see a specialist.</a:t>
            </a:r>
            <a:endParaRPr sz="1200">
              <a:solidFill>
                <a:schemeClr val="dk1"/>
              </a:solidFill>
              <a:latin typeface="Open Sans"/>
              <a:ea typeface="Open Sans"/>
              <a:cs typeface="Open Sans"/>
              <a:sym typeface="Open Sans"/>
            </a:endParaRPr>
          </a:p>
          <a:p>
            <a:pPr indent="-304800" lvl="0" marL="457200" rtl="0" algn="l">
              <a:lnSpc>
                <a:spcPct val="100000"/>
              </a:lnSpc>
              <a:spcBef>
                <a:spcPts val="100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Help providers and members find dental specialists on their network.</a:t>
            </a:r>
            <a:endParaRPr sz="1200">
              <a:solidFill>
                <a:schemeClr val="dk1"/>
              </a:solidFill>
              <a:latin typeface="Open Sans"/>
              <a:ea typeface="Open Sans"/>
              <a:cs typeface="Open Sans"/>
              <a:sym typeface="Open Sans"/>
            </a:endParaRPr>
          </a:p>
          <a:p>
            <a:pPr indent="-304800" lvl="0" marL="457200" rtl="0" algn="l">
              <a:lnSpc>
                <a:spcPct val="100000"/>
              </a:lnSpc>
              <a:spcBef>
                <a:spcPts val="100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Resolve billing and third party liability (TPL) problems.</a:t>
            </a:r>
            <a:endParaRPr sz="1200">
              <a:solidFill>
                <a:schemeClr val="dk1"/>
              </a:solidFill>
              <a:latin typeface="Open Sans"/>
              <a:ea typeface="Open Sans"/>
              <a:cs typeface="Open Sans"/>
              <a:sym typeface="Open Sans"/>
            </a:endParaRPr>
          </a:p>
          <a:p>
            <a:pPr indent="-304800" lvl="1" marL="914400" rtl="0" algn="l">
              <a:lnSpc>
                <a:spcPct val="100000"/>
              </a:lnSpc>
              <a:spcBef>
                <a:spcPts val="1000"/>
              </a:spcBef>
              <a:spcAft>
                <a:spcPts val="1000"/>
              </a:spcAft>
              <a:buClr>
                <a:schemeClr val="dk1"/>
              </a:buClr>
              <a:buSzPts val="1200"/>
              <a:buFont typeface="Open Sans"/>
              <a:buChar char="○"/>
            </a:pPr>
            <a:r>
              <a:rPr lang="en" sz="1200">
                <a:solidFill>
                  <a:schemeClr val="dk1"/>
                </a:solidFill>
                <a:latin typeface="Open Sans"/>
                <a:ea typeface="Open Sans"/>
                <a:cs typeface="Open Sans"/>
                <a:sym typeface="Open Sans"/>
              </a:rPr>
              <a:t>Providers and members should contact their dental plan if they have questions about a bill or an unpaid claim.  </a:t>
            </a:r>
            <a:endParaRPr sz="1200">
              <a:solidFill>
                <a:schemeClr val="dk1"/>
              </a:solidFill>
              <a:latin typeface="Open Sans"/>
              <a:ea typeface="Open Sans"/>
              <a:cs typeface="Open Sans"/>
              <a:sym typeface="Open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49"/>
          <p:cNvSpPr txBox="1"/>
          <p:nvPr>
            <p:ph type="title"/>
          </p:nvPr>
        </p:nvSpPr>
        <p:spPr>
          <a:xfrm>
            <a:off x="367500" y="857450"/>
            <a:ext cx="3837000" cy="3109200"/>
          </a:xfrm>
          <a:prstGeom prst="rect">
            <a:avLst/>
          </a:prstGeom>
        </p:spPr>
        <p:txBody>
          <a:bodyPr anchorCtr="0" anchor="b" bIns="91425" lIns="91425" spcFirstLastPara="1" rIns="91425" wrap="square" tIns="91425">
            <a:spAutoFit/>
          </a:bodyPr>
          <a:lstStyle/>
          <a:p>
            <a:pPr indent="0" lvl="0" marL="0" rtl="0" algn="ctr">
              <a:spcBef>
                <a:spcPts val="0"/>
              </a:spcBef>
              <a:spcAft>
                <a:spcPts val="0"/>
              </a:spcAft>
              <a:buNone/>
            </a:pPr>
            <a:r>
              <a:rPr lang="en">
                <a:latin typeface="Open Sans ExtraBold"/>
                <a:ea typeface="Open Sans ExtraBold"/>
                <a:cs typeface="Open Sans ExtraBold"/>
                <a:sym typeface="Open Sans ExtraBold"/>
              </a:rPr>
              <a:t>Services not covered by the dental m</a:t>
            </a:r>
            <a:r>
              <a:rPr lang="en">
                <a:latin typeface="Open Sans ExtraBold"/>
                <a:ea typeface="Open Sans ExtraBold"/>
                <a:cs typeface="Open Sans ExtraBold"/>
                <a:sym typeface="Open Sans ExtraBold"/>
              </a:rPr>
              <a:t>anaged</a:t>
            </a:r>
            <a:r>
              <a:rPr lang="en">
                <a:latin typeface="Open Sans ExtraBold"/>
                <a:ea typeface="Open Sans ExtraBold"/>
                <a:cs typeface="Open Sans ExtraBold"/>
                <a:sym typeface="Open Sans ExtraBold"/>
              </a:rPr>
              <a:t> care plan</a:t>
            </a:r>
            <a:endParaRPr>
              <a:latin typeface="Open Sans ExtraBold"/>
              <a:ea typeface="Open Sans ExtraBold"/>
              <a:cs typeface="Open Sans ExtraBold"/>
              <a:sym typeface="Open Sans ExtraBold"/>
            </a:endParaRPr>
          </a:p>
        </p:txBody>
      </p:sp>
      <p:sp>
        <p:nvSpPr>
          <p:cNvPr id="248" name="Google Shape;248;p49"/>
          <p:cNvSpPr txBox="1"/>
          <p:nvPr>
            <p:ph idx="1" type="body"/>
          </p:nvPr>
        </p:nvSpPr>
        <p:spPr>
          <a:xfrm>
            <a:off x="4806200" y="280075"/>
            <a:ext cx="4089000" cy="4685700"/>
          </a:xfrm>
          <a:prstGeom prst="rect">
            <a:avLst/>
          </a:prstGeom>
        </p:spPr>
        <p:txBody>
          <a:bodyPr anchorCtr="0" anchor="ctr"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1"/>
                </a:solidFill>
                <a:latin typeface="Open Sans"/>
                <a:ea typeface="Open Sans"/>
                <a:cs typeface="Open Sans"/>
                <a:sym typeface="Open Sans"/>
              </a:rPr>
              <a:t>There are some </a:t>
            </a:r>
            <a:r>
              <a:rPr lang="en" sz="1600">
                <a:solidFill>
                  <a:schemeClr val="dk1"/>
                </a:solidFill>
                <a:latin typeface="Open Sans"/>
                <a:ea typeface="Open Sans"/>
                <a:cs typeface="Open Sans"/>
                <a:sym typeface="Open Sans"/>
              </a:rPr>
              <a:t>services</a:t>
            </a:r>
            <a:r>
              <a:rPr lang="en" sz="1600">
                <a:solidFill>
                  <a:schemeClr val="dk1"/>
                </a:solidFill>
                <a:latin typeface="Open Sans"/>
                <a:ea typeface="Open Sans"/>
                <a:cs typeface="Open Sans"/>
                <a:sym typeface="Open Sans"/>
              </a:rPr>
              <a:t> that are not covered by the dental m</a:t>
            </a:r>
            <a:r>
              <a:rPr lang="en" sz="1600">
                <a:solidFill>
                  <a:schemeClr val="dk1"/>
                </a:solidFill>
                <a:latin typeface="Open Sans"/>
                <a:ea typeface="Open Sans"/>
                <a:cs typeface="Open Sans"/>
                <a:sym typeface="Open Sans"/>
              </a:rPr>
              <a:t>anaged</a:t>
            </a:r>
            <a:r>
              <a:rPr lang="en" sz="1600">
                <a:solidFill>
                  <a:schemeClr val="dk1"/>
                </a:solidFill>
                <a:latin typeface="Open Sans"/>
                <a:ea typeface="Open Sans"/>
                <a:cs typeface="Open Sans"/>
                <a:sym typeface="Open Sans"/>
              </a:rPr>
              <a:t> care plan but may be covered by the medical plan or FFS. These are called “carve-out” services. </a:t>
            </a:r>
            <a:endParaRPr sz="1600">
              <a:solidFill>
                <a:schemeClr val="dk1"/>
              </a:solidFill>
              <a:latin typeface="Open Sans"/>
              <a:ea typeface="Open Sans"/>
              <a:cs typeface="Open Sans"/>
              <a:sym typeface="Open Sans"/>
            </a:endParaRPr>
          </a:p>
          <a:p>
            <a:pPr indent="0" lvl="0" marL="0" rtl="0" algn="l">
              <a:lnSpc>
                <a:spcPct val="100000"/>
              </a:lnSpc>
              <a:spcBef>
                <a:spcPts val="1000"/>
              </a:spcBef>
              <a:spcAft>
                <a:spcPts val="0"/>
              </a:spcAft>
              <a:buNone/>
            </a:pPr>
            <a:r>
              <a:rPr lang="en" sz="1600">
                <a:solidFill>
                  <a:schemeClr val="dk1"/>
                </a:solidFill>
                <a:latin typeface="Open Sans"/>
                <a:ea typeface="Open Sans"/>
                <a:cs typeface="Open Sans"/>
                <a:sym typeface="Open Sans"/>
              </a:rPr>
              <a:t>Some carve-out </a:t>
            </a:r>
            <a:r>
              <a:rPr lang="en" sz="1600">
                <a:solidFill>
                  <a:schemeClr val="dk1"/>
                </a:solidFill>
                <a:latin typeface="Open Sans"/>
                <a:ea typeface="Open Sans"/>
                <a:cs typeface="Open Sans"/>
                <a:sym typeface="Open Sans"/>
              </a:rPr>
              <a:t>services</a:t>
            </a:r>
            <a:r>
              <a:rPr lang="en" sz="1600">
                <a:solidFill>
                  <a:schemeClr val="dk1"/>
                </a:solidFill>
                <a:latin typeface="Open Sans"/>
                <a:ea typeface="Open Sans"/>
                <a:cs typeface="Open Sans"/>
                <a:sym typeface="Open Sans"/>
              </a:rPr>
              <a:t> from the d</a:t>
            </a:r>
            <a:r>
              <a:rPr lang="en" sz="1600">
                <a:solidFill>
                  <a:schemeClr val="dk1"/>
                </a:solidFill>
                <a:latin typeface="Open Sans"/>
                <a:ea typeface="Open Sans"/>
                <a:cs typeface="Open Sans"/>
                <a:sym typeface="Open Sans"/>
              </a:rPr>
              <a:t>ental managed care plans</a:t>
            </a:r>
            <a:r>
              <a:rPr lang="en" sz="1600">
                <a:solidFill>
                  <a:schemeClr val="dk1"/>
                </a:solidFill>
                <a:latin typeface="Open Sans"/>
                <a:ea typeface="Open Sans"/>
                <a:cs typeface="Open Sans"/>
                <a:sym typeface="Open Sans"/>
              </a:rPr>
              <a:t> are: </a:t>
            </a:r>
            <a:endParaRPr sz="1600">
              <a:solidFill>
                <a:schemeClr val="dk1"/>
              </a:solidFill>
              <a:latin typeface="Open Sans"/>
              <a:ea typeface="Open Sans"/>
              <a:cs typeface="Open Sans"/>
              <a:sym typeface="Open Sans"/>
            </a:endParaRPr>
          </a:p>
          <a:p>
            <a:pPr indent="-330200" lvl="0" marL="457200" rtl="0" algn="l">
              <a:lnSpc>
                <a:spcPct val="100000"/>
              </a:lnSpc>
              <a:spcBef>
                <a:spcPts val="1000"/>
              </a:spcBef>
              <a:spcAft>
                <a:spcPts val="0"/>
              </a:spcAft>
              <a:buClr>
                <a:schemeClr val="dk1"/>
              </a:buClr>
              <a:buSzPts val="1600"/>
              <a:buFont typeface="Open Sans"/>
              <a:buChar char="●"/>
            </a:pPr>
            <a:r>
              <a:rPr lang="en" sz="1600">
                <a:solidFill>
                  <a:schemeClr val="dk1"/>
                </a:solidFill>
                <a:latin typeface="Open Sans"/>
                <a:ea typeface="Open Sans"/>
                <a:cs typeface="Open Sans"/>
                <a:sym typeface="Open Sans"/>
              </a:rPr>
              <a:t>The facility fees for dental a</a:t>
            </a:r>
            <a:r>
              <a:rPr lang="en" sz="1600">
                <a:solidFill>
                  <a:schemeClr val="dk1"/>
                </a:solidFill>
                <a:latin typeface="Open Sans"/>
                <a:ea typeface="Open Sans"/>
                <a:cs typeface="Open Sans"/>
                <a:sym typeface="Open Sans"/>
              </a:rPr>
              <a:t>nesthesia</a:t>
            </a:r>
            <a:r>
              <a:rPr lang="en" sz="1600">
                <a:solidFill>
                  <a:schemeClr val="dk1"/>
                </a:solidFill>
                <a:latin typeface="Open Sans"/>
                <a:ea typeface="Open Sans"/>
                <a:cs typeface="Open Sans"/>
                <a:sym typeface="Open Sans"/>
              </a:rPr>
              <a:t> in a hospital or ambulatory surgical center.</a:t>
            </a:r>
            <a:endParaRPr sz="1600">
              <a:solidFill>
                <a:schemeClr val="dk1"/>
              </a:solidFill>
              <a:latin typeface="Open Sans"/>
              <a:ea typeface="Open Sans"/>
              <a:cs typeface="Open Sans"/>
              <a:sym typeface="Open Sans"/>
            </a:endParaRPr>
          </a:p>
          <a:p>
            <a:pPr indent="-330200" lvl="0" marL="457200" rtl="0" algn="l">
              <a:lnSpc>
                <a:spcPct val="100000"/>
              </a:lnSpc>
              <a:spcBef>
                <a:spcPts val="1000"/>
              </a:spcBef>
              <a:spcAft>
                <a:spcPts val="0"/>
              </a:spcAft>
              <a:buClr>
                <a:schemeClr val="dk1"/>
              </a:buClr>
              <a:buSzPts val="1600"/>
              <a:buFont typeface="Open Sans"/>
              <a:buChar char="●"/>
            </a:pPr>
            <a:r>
              <a:rPr lang="en" sz="1600">
                <a:solidFill>
                  <a:schemeClr val="dk1"/>
                </a:solidFill>
                <a:latin typeface="Open Sans"/>
                <a:ea typeface="Open Sans"/>
                <a:cs typeface="Open Sans"/>
                <a:sym typeface="Open Sans"/>
              </a:rPr>
              <a:t>Transportation services, both emergent and non emergent.</a:t>
            </a:r>
            <a:endParaRPr sz="1600">
              <a:solidFill>
                <a:schemeClr val="dk1"/>
              </a:solidFill>
              <a:latin typeface="Open Sans"/>
              <a:ea typeface="Open Sans"/>
              <a:cs typeface="Open Sans"/>
              <a:sym typeface="Open Sans"/>
            </a:endParaRPr>
          </a:p>
          <a:p>
            <a:pPr indent="-330200" lvl="0" marL="457200" rtl="0" algn="l">
              <a:lnSpc>
                <a:spcPct val="100000"/>
              </a:lnSpc>
              <a:spcBef>
                <a:spcPts val="1000"/>
              </a:spcBef>
              <a:spcAft>
                <a:spcPts val="1000"/>
              </a:spcAft>
              <a:buClr>
                <a:schemeClr val="dk1"/>
              </a:buClr>
              <a:buSzPts val="1600"/>
              <a:buFont typeface="Open Sans"/>
              <a:buChar char="●"/>
            </a:pPr>
            <a:r>
              <a:rPr lang="en" sz="1600">
                <a:solidFill>
                  <a:schemeClr val="dk1"/>
                </a:solidFill>
                <a:latin typeface="Open Sans"/>
                <a:ea typeface="Open Sans"/>
                <a:cs typeface="Open Sans"/>
                <a:sym typeface="Open Sans"/>
              </a:rPr>
              <a:t>Dental services related to the correction of oral </a:t>
            </a:r>
            <a:r>
              <a:rPr lang="en" sz="1600">
                <a:solidFill>
                  <a:schemeClr val="dk1"/>
                </a:solidFill>
                <a:latin typeface="Open Sans"/>
                <a:ea typeface="Open Sans"/>
                <a:cs typeface="Open Sans"/>
                <a:sym typeface="Open Sans"/>
              </a:rPr>
              <a:t>maxillofacial</a:t>
            </a:r>
            <a:r>
              <a:rPr lang="en" sz="1600">
                <a:solidFill>
                  <a:schemeClr val="dk1"/>
                </a:solidFill>
                <a:latin typeface="Open Sans"/>
                <a:ea typeface="Open Sans"/>
                <a:cs typeface="Open Sans"/>
                <a:sym typeface="Open Sans"/>
              </a:rPr>
              <a:t> anomalies.</a:t>
            </a:r>
            <a:endParaRPr sz="1600">
              <a:solidFill>
                <a:schemeClr val="dk1"/>
              </a:solidFill>
              <a:latin typeface="Open Sans"/>
              <a:ea typeface="Open Sans"/>
              <a:cs typeface="Open Sans"/>
              <a:sym typeface="Open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pic>
        <p:nvPicPr>
          <p:cNvPr descr="Image result for q and a's clipart" id="253" name="Google Shape;253;p50"/>
          <p:cNvPicPr preferRelativeResize="0"/>
          <p:nvPr/>
        </p:nvPicPr>
        <p:blipFill rotWithShape="1">
          <a:blip r:embed="rId3">
            <a:alphaModFix/>
          </a:blip>
          <a:srcRect b="0" l="0" r="0" t="0"/>
          <a:stretch/>
        </p:blipFill>
        <p:spPr>
          <a:xfrm>
            <a:off x="5187008" y="687771"/>
            <a:ext cx="3440381" cy="3440381"/>
          </a:xfrm>
          <a:prstGeom prst="rect">
            <a:avLst/>
          </a:prstGeom>
          <a:noFill/>
          <a:ln>
            <a:noFill/>
          </a:ln>
        </p:spPr>
      </p:pic>
      <p:sp>
        <p:nvSpPr>
          <p:cNvPr id="254" name="Google Shape;254;p50"/>
          <p:cNvSpPr txBox="1"/>
          <p:nvPr>
            <p:ph type="title"/>
          </p:nvPr>
        </p:nvSpPr>
        <p:spPr>
          <a:xfrm>
            <a:off x="265500" y="221099"/>
            <a:ext cx="4045200" cy="15519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3800"/>
              <a:buNone/>
            </a:pPr>
            <a:r>
              <a:rPr lang="en"/>
              <a:t>Contact us</a:t>
            </a:r>
            <a:endParaRPr/>
          </a:p>
        </p:txBody>
      </p:sp>
      <p:sp>
        <p:nvSpPr>
          <p:cNvPr id="255" name="Google Shape;255;p50"/>
          <p:cNvSpPr txBox="1"/>
          <p:nvPr>
            <p:ph idx="1" type="subTitle"/>
          </p:nvPr>
        </p:nvSpPr>
        <p:spPr>
          <a:xfrm>
            <a:off x="-55550" y="1990800"/>
            <a:ext cx="4627500" cy="2744700"/>
          </a:xfrm>
          <a:prstGeom prst="rect">
            <a:avLst/>
          </a:prstGeom>
          <a:noFill/>
          <a:ln>
            <a:noFill/>
          </a:ln>
        </p:spPr>
        <p:txBody>
          <a:bodyPr anchorCtr="0" anchor="t" bIns="91425" lIns="91425" spcFirstLastPara="1" rIns="91425" wrap="square" tIns="91425">
            <a:normAutofit/>
          </a:bodyPr>
          <a:lstStyle/>
          <a:p>
            <a:pPr indent="0" lvl="0" marL="0" rtl="0" algn="ctr">
              <a:spcBef>
                <a:spcPts val="0"/>
              </a:spcBef>
              <a:spcAft>
                <a:spcPts val="0"/>
              </a:spcAft>
              <a:buClr>
                <a:schemeClr val="dk2"/>
              </a:buClr>
              <a:buSzPts val="1600"/>
              <a:buFont typeface="Arial"/>
              <a:buNone/>
            </a:pPr>
            <a:r>
              <a:rPr lang="en">
                <a:solidFill>
                  <a:schemeClr val="dk2"/>
                </a:solidFill>
              </a:rPr>
              <a:t>For additional questions, please </a:t>
            </a:r>
            <a:r>
              <a:rPr lang="en">
                <a:solidFill>
                  <a:schemeClr val="dk2"/>
                </a:solidFill>
              </a:rPr>
              <a:t>email</a:t>
            </a:r>
            <a:r>
              <a:rPr lang="en">
                <a:solidFill>
                  <a:schemeClr val="dk2"/>
                </a:solidFill>
              </a:rPr>
              <a:t>: </a:t>
            </a:r>
            <a:endParaRPr>
              <a:solidFill>
                <a:schemeClr val="dk2"/>
              </a:solidFill>
            </a:endParaRPr>
          </a:p>
          <a:p>
            <a:pPr indent="0" lvl="0" marL="0" rtl="0" algn="ctr">
              <a:spcBef>
                <a:spcPts val="0"/>
              </a:spcBef>
              <a:spcAft>
                <a:spcPts val="0"/>
              </a:spcAft>
              <a:buClr>
                <a:schemeClr val="dk2"/>
              </a:buClr>
              <a:buSzPts val="1600"/>
              <a:buFont typeface="Arial"/>
              <a:buNone/>
            </a:pPr>
            <a:r>
              <a:t/>
            </a:r>
            <a:endParaRPr>
              <a:solidFill>
                <a:schemeClr val="dk2"/>
              </a:solidFill>
            </a:endParaRPr>
          </a:p>
          <a:p>
            <a:pPr indent="0" lvl="0" marL="457200" rtl="0" algn="l">
              <a:spcBef>
                <a:spcPts val="0"/>
              </a:spcBef>
              <a:spcAft>
                <a:spcPts val="0"/>
              </a:spcAft>
              <a:buNone/>
            </a:pPr>
            <a:r>
              <a:rPr b="1" lang="en">
                <a:solidFill>
                  <a:schemeClr val="dk2"/>
                </a:solidFill>
              </a:rPr>
              <a:t>Dental m</a:t>
            </a:r>
            <a:r>
              <a:rPr b="1" lang="en">
                <a:solidFill>
                  <a:schemeClr val="dk2"/>
                </a:solidFill>
              </a:rPr>
              <a:t>anaged</a:t>
            </a:r>
            <a:r>
              <a:rPr b="1" lang="en">
                <a:solidFill>
                  <a:schemeClr val="dk2"/>
                </a:solidFill>
              </a:rPr>
              <a:t> care</a:t>
            </a:r>
            <a:r>
              <a:rPr lang="en">
                <a:solidFill>
                  <a:schemeClr val="dk2"/>
                </a:solidFill>
              </a:rPr>
              <a:t>            </a:t>
            </a:r>
            <a:endParaRPr>
              <a:solidFill>
                <a:schemeClr val="dk2"/>
              </a:solidFill>
            </a:endParaRPr>
          </a:p>
          <a:p>
            <a:pPr indent="0" lvl="0" marL="457200" rtl="0" algn="l">
              <a:spcBef>
                <a:spcPts val="0"/>
              </a:spcBef>
              <a:spcAft>
                <a:spcPts val="0"/>
              </a:spcAft>
              <a:buNone/>
            </a:pPr>
            <a:r>
              <a:rPr lang="en">
                <a:solidFill>
                  <a:schemeClr val="dk2"/>
                </a:solidFill>
              </a:rPr>
              <a:t>Jennifer Wiser: </a:t>
            </a:r>
            <a:r>
              <a:rPr lang="en" u="sng">
                <a:solidFill>
                  <a:schemeClr val="hlink"/>
                </a:solidFill>
                <a:hlinkClick r:id="rId4"/>
              </a:rPr>
              <a:t>jwiser@utah.gov</a:t>
            </a:r>
            <a:endParaRPr>
              <a:solidFill>
                <a:schemeClr val="dk2"/>
              </a:solidFill>
            </a:endParaRPr>
          </a:p>
          <a:p>
            <a:pPr indent="0" lvl="0" marL="457200" rtl="0" algn="l">
              <a:spcBef>
                <a:spcPts val="0"/>
              </a:spcBef>
              <a:spcAft>
                <a:spcPts val="0"/>
              </a:spcAft>
              <a:buNone/>
            </a:pPr>
            <a:r>
              <a:t/>
            </a:r>
            <a:endParaRPr>
              <a:solidFill>
                <a:schemeClr val="dk2"/>
              </a:solidFill>
            </a:endParaRPr>
          </a:p>
          <a:p>
            <a:pPr indent="0" lvl="0" marL="457200" rtl="0" algn="l">
              <a:spcBef>
                <a:spcPts val="0"/>
              </a:spcBef>
              <a:spcAft>
                <a:spcPts val="0"/>
              </a:spcAft>
              <a:buNone/>
            </a:pPr>
            <a:r>
              <a:rPr b="1" lang="en">
                <a:solidFill>
                  <a:schemeClr val="dk2"/>
                </a:solidFill>
              </a:rPr>
              <a:t>ACO and HOME plans</a:t>
            </a:r>
            <a:br>
              <a:rPr lang="en">
                <a:solidFill>
                  <a:schemeClr val="dk2"/>
                </a:solidFill>
              </a:rPr>
            </a:br>
            <a:r>
              <a:rPr lang="en">
                <a:solidFill>
                  <a:schemeClr val="dk2"/>
                </a:solidFill>
              </a:rPr>
              <a:t>Trevor Smith: </a:t>
            </a:r>
            <a:r>
              <a:rPr lang="en" u="sng">
                <a:solidFill>
                  <a:schemeClr val="hlink"/>
                </a:solidFill>
                <a:hlinkClick r:id="rId5"/>
              </a:rPr>
              <a:t>trevorsmith@utah.gov</a:t>
            </a:r>
            <a:r>
              <a:rPr lang="en">
                <a:solidFill>
                  <a:schemeClr val="dk2"/>
                </a:solidFill>
              </a:rPr>
              <a:t> </a:t>
            </a:r>
            <a:endParaRPr>
              <a:solidFill>
                <a:schemeClr val="dk2"/>
              </a:solidFill>
            </a:endParaRPr>
          </a:p>
          <a:p>
            <a:pPr indent="0" lvl="0" marL="457200" rtl="0" algn="l">
              <a:spcBef>
                <a:spcPts val="0"/>
              </a:spcBef>
              <a:spcAft>
                <a:spcPts val="0"/>
              </a:spcAft>
              <a:buNone/>
            </a:pPr>
            <a:r>
              <a:t/>
            </a:r>
            <a:endParaRPr>
              <a:solidFill>
                <a:schemeClr val="dk2"/>
              </a:solidFill>
            </a:endParaRPr>
          </a:p>
          <a:p>
            <a:pPr indent="0" lvl="0" marL="457200" rtl="0" algn="l">
              <a:spcBef>
                <a:spcPts val="0"/>
              </a:spcBef>
              <a:spcAft>
                <a:spcPts val="0"/>
              </a:spcAft>
              <a:buClr>
                <a:schemeClr val="dk2"/>
              </a:buClr>
              <a:buSzPts val="1100"/>
              <a:buFont typeface="Arial"/>
              <a:buNone/>
            </a:pPr>
            <a:r>
              <a:rPr b="1" lang="en">
                <a:solidFill>
                  <a:schemeClr val="dk2"/>
                </a:solidFill>
              </a:rPr>
              <a:t>UMIC plans</a:t>
            </a:r>
            <a:br>
              <a:rPr lang="en">
                <a:solidFill>
                  <a:schemeClr val="dk2"/>
                </a:solidFill>
              </a:rPr>
            </a:br>
            <a:r>
              <a:rPr lang="en">
                <a:solidFill>
                  <a:schemeClr val="dk2"/>
                </a:solidFill>
              </a:rPr>
              <a:t>Becky Johnson: </a:t>
            </a:r>
            <a:r>
              <a:rPr lang="en" u="sng">
                <a:solidFill>
                  <a:schemeClr val="dk1"/>
                </a:solidFill>
                <a:hlinkClick r:id="rId6">
                  <a:extLst>
                    <a:ext uri="{A12FA001-AC4F-418D-AE19-62706E023703}">
                      <ahyp:hlinkClr val="tx"/>
                    </a:ext>
                  </a:extLst>
                </a:hlinkClick>
              </a:rPr>
              <a:t>beckyljohnson@utah.gov </a:t>
            </a:r>
            <a:endParaRPr>
              <a:solidFill>
                <a:schemeClr val="dk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9"/>
          <p:cNvSpPr txBox="1"/>
          <p:nvPr>
            <p:ph type="title"/>
          </p:nvPr>
        </p:nvSpPr>
        <p:spPr>
          <a:xfrm>
            <a:off x="265500" y="1375599"/>
            <a:ext cx="4045200" cy="15519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3800"/>
              <a:buNone/>
            </a:pPr>
            <a:r>
              <a:rPr lang="en"/>
              <a:t>Agenda</a:t>
            </a:r>
            <a:endParaRPr/>
          </a:p>
        </p:txBody>
      </p:sp>
      <p:sp>
        <p:nvSpPr>
          <p:cNvPr id="173" name="Google Shape;173;p39"/>
          <p:cNvSpPr txBox="1"/>
          <p:nvPr>
            <p:ph idx="2" type="body"/>
          </p:nvPr>
        </p:nvSpPr>
        <p:spPr>
          <a:xfrm>
            <a:off x="4836575" y="431200"/>
            <a:ext cx="4294200" cy="3873300"/>
          </a:xfrm>
          <a:prstGeom prst="rect">
            <a:avLst/>
          </a:prstGeom>
          <a:noFill/>
          <a:ln>
            <a:noFill/>
          </a:ln>
        </p:spPr>
        <p:txBody>
          <a:bodyPr anchorCtr="0" anchor="ctr"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b="1" lang="en"/>
              <a:t>Overview of Managed Care</a:t>
            </a:r>
            <a:endParaRPr b="1"/>
          </a:p>
          <a:p>
            <a:pPr indent="-342900" lvl="0" marL="457200" rtl="0" algn="l">
              <a:lnSpc>
                <a:spcPct val="115000"/>
              </a:lnSpc>
              <a:spcBef>
                <a:spcPts val="0"/>
              </a:spcBef>
              <a:spcAft>
                <a:spcPts val="0"/>
              </a:spcAft>
              <a:buSzPts val="1800"/>
              <a:buChar char="❏"/>
            </a:pPr>
            <a:r>
              <a:rPr b="1" lang="en"/>
              <a:t>Billing</a:t>
            </a:r>
            <a:endParaRPr b="1"/>
          </a:p>
          <a:p>
            <a:pPr indent="-342900" lvl="0" marL="457200" rtl="0" algn="l">
              <a:lnSpc>
                <a:spcPct val="115000"/>
              </a:lnSpc>
              <a:spcBef>
                <a:spcPts val="0"/>
              </a:spcBef>
              <a:spcAft>
                <a:spcPts val="0"/>
              </a:spcAft>
              <a:buSzPts val="1800"/>
              <a:buChar char="❏"/>
            </a:pPr>
            <a:r>
              <a:rPr b="1" lang="en"/>
              <a:t>Dental</a:t>
            </a:r>
            <a:endParaRPr b="1"/>
          </a:p>
          <a:p>
            <a:pPr indent="-342900" lvl="0" marL="457200" rtl="0" algn="l">
              <a:lnSpc>
                <a:spcPct val="115000"/>
              </a:lnSpc>
              <a:spcBef>
                <a:spcPts val="0"/>
              </a:spcBef>
              <a:spcAft>
                <a:spcPts val="0"/>
              </a:spcAft>
              <a:buSzPts val="1800"/>
              <a:buChar char="❏"/>
            </a:pPr>
            <a:r>
              <a:rPr b="1" lang="en"/>
              <a:t>Q&amp;A</a:t>
            </a:r>
            <a:endParaRPr b="1"/>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40"/>
          <p:cNvSpPr txBox="1"/>
          <p:nvPr>
            <p:ph type="title"/>
          </p:nvPr>
        </p:nvSpPr>
        <p:spPr>
          <a:xfrm>
            <a:off x="190500" y="114450"/>
            <a:ext cx="8715600" cy="677400"/>
          </a:xfrm>
          <a:prstGeom prst="rect">
            <a:avLst/>
          </a:prstGeom>
          <a:solidFill>
            <a:srgbClr val="23A595"/>
          </a:solidFill>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chemeClr val="lt1"/>
                </a:solidFill>
                <a:latin typeface="Open Sans ExtraBold"/>
                <a:ea typeface="Open Sans ExtraBold"/>
                <a:cs typeface="Open Sans ExtraBold"/>
                <a:sym typeface="Open Sans ExtraBold"/>
              </a:rPr>
              <a:t>Managed care</a:t>
            </a:r>
            <a:endParaRPr sz="3000">
              <a:solidFill>
                <a:schemeClr val="lt1"/>
              </a:solidFill>
              <a:latin typeface="Open Sans ExtraBold"/>
              <a:ea typeface="Open Sans ExtraBold"/>
              <a:cs typeface="Open Sans ExtraBold"/>
              <a:sym typeface="Open Sans ExtraBold"/>
            </a:endParaRPr>
          </a:p>
        </p:txBody>
      </p:sp>
      <p:sp>
        <p:nvSpPr>
          <p:cNvPr id="179" name="Google Shape;179;p40"/>
          <p:cNvSpPr txBox="1"/>
          <p:nvPr>
            <p:ph idx="1" type="body"/>
          </p:nvPr>
        </p:nvSpPr>
        <p:spPr>
          <a:xfrm>
            <a:off x="234925" y="791850"/>
            <a:ext cx="8597400" cy="4099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1"/>
                </a:solidFill>
                <a:latin typeface="Open Sans"/>
                <a:ea typeface="Open Sans"/>
                <a:cs typeface="Open Sans"/>
                <a:sym typeface="Open Sans"/>
              </a:rPr>
              <a:t>Managed care is a health care delivery system organized to manage cost, utilization, and quality.  Medicaid and CHIP managed care provides for the delivery of health benefits and additional services through contracted arrangements between the Department of Health and Human Services (DHHS) and Managed Care Entities (MCE).  </a:t>
            </a:r>
            <a:endParaRPr sz="1600">
              <a:solidFill>
                <a:schemeClr val="dk1"/>
              </a:solidFill>
              <a:latin typeface="Open Sans"/>
              <a:ea typeface="Open Sans"/>
              <a:cs typeface="Open Sans"/>
              <a:sym typeface="Open Sans"/>
            </a:endParaRPr>
          </a:p>
          <a:p>
            <a:pPr indent="0" lvl="0" marL="0" rtl="0" algn="l">
              <a:lnSpc>
                <a:spcPct val="100000"/>
              </a:lnSpc>
              <a:spcBef>
                <a:spcPts val="1000"/>
              </a:spcBef>
              <a:spcAft>
                <a:spcPts val="0"/>
              </a:spcAft>
              <a:buNone/>
            </a:pPr>
            <a:r>
              <a:rPr lang="en" sz="1600">
                <a:solidFill>
                  <a:schemeClr val="dk1"/>
                </a:solidFill>
                <a:latin typeface="Open Sans"/>
                <a:ea typeface="Open Sans"/>
                <a:cs typeface="Open Sans"/>
                <a:sym typeface="Open Sans"/>
              </a:rPr>
              <a:t>Medicaid managed care programs:</a:t>
            </a:r>
            <a:endParaRPr sz="1600">
              <a:solidFill>
                <a:schemeClr val="dk1"/>
              </a:solidFill>
              <a:latin typeface="Open Sans"/>
              <a:ea typeface="Open Sans"/>
              <a:cs typeface="Open Sans"/>
              <a:sym typeface="Open Sans"/>
            </a:endParaRPr>
          </a:p>
          <a:p>
            <a:pPr indent="-304800" lvl="0" marL="457200" rtl="0" algn="l">
              <a:lnSpc>
                <a:spcPct val="100000"/>
              </a:lnSpc>
              <a:spcBef>
                <a:spcPts val="100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ACO - Accountable Care Organizations (physical health)</a:t>
            </a:r>
            <a:endParaRPr sz="1200">
              <a:solidFill>
                <a:schemeClr val="dk1"/>
              </a:solidFill>
              <a:latin typeface="Open Sans"/>
              <a:ea typeface="Open Sans"/>
              <a:cs typeface="Open Sans"/>
              <a:sym typeface="Open Sans"/>
            </a:endParaRPr>
          </a:p>
          <a:p>
            <a:pPr indent="-304800" lvl="0" marL="457200" rtl="0" algn="l">
              <a:lnSpc>
                <a:spcPct val="100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UMIC - Utah Medicaid Integrated Care (physical health and behavioral health)</a:t>
            </a:r>
            <a:endParaRPr sz="1200">
              <a:solidFill>
                <a:schemeClr val="dk1"/>
              </a:solidFill>
              <a:latin typeface="Open Sans"/>
              <a:ea typeface="Open Sans"/>
              <a:cs typeface="Open Sans"/>
              <a:sym typeface="Open Sans"/>
            </a:endParaRPr>
          </a:p>
          <a:p>
            <a:pPr indent="-304800" lvl="1" marL="914400" rtl="0" algn="l">
              <a:lnSpc>
                <a:spcPct val="100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Only in five counties: Weber, Davis, Salt Lake, Utah, and Washington counties</a:t>
            </a:r>
            <a:endParaRPr sz="1200">
              <a:solidFill>
                <a:schemeClr val="dk1"/>
              </a:solidFill>
              <a:latin typeface="Open Sans"/>
              <a:ea typeface="Open Sans"/>
              <a:cs typeface="Open Sans"/>
              <a:sym typeface="Open Sans"/>
            </a:endParaRPr>
          </a:p>
          <a:p>
            <a:pPr indent="-304800" lvl="0" marL="457200" rtl="0" algn="l">
              <a:lnSpc>
                <a:spcPct val="100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HOME - Healthy Outcomes, Medical Excellence (physical health and behavioral health)</a:t>
            </a:r>
            <a:endParaRPr sz="1200">
              <a:solidFill>
                <a:schemeClr val="dk1"/>
              </a:solidFill>
              <a:latin typeface="Open Sans"/>
              <a:ea typeface="Open Sans"/>
              <a:cs typeface="Open Sans"/>
              <a:sym typeface="Open Sans"/>
            </a:endParaRPr>
          </a:p>
          <a:p>
            <a:pPr indent="-304800" lvl="0" marL="457200" rtl="0" algn="l">
              <a:lnSpc>
                <a:spcPct val="100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Dental </a:t>
            </a:r>
            <a:endParaRPr sz="1200">
              <a:solidFill>
                <a:schemeClr val="dk1"/>
              </a:solidFill>
              <a:latin typeface="Open Sans"/>
              <a:ea typeface="Open Sans"/>
              <a:cs typeface="Open Sans"/>
              <a:sym typeface="Open Sans"/>
            </a:endParaRPr>
          </a:p>
          <a:p>
            <a:pPr indent="-304800" lvl="0" marL="457200" rtl="0" algn="l">
              <a:lnSpc>
                <a:spcPct val="100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PMHP - Prepaid Mental Health Plans (behavioral health)</a:t>
            </a:r>
            <a:endParaRPr sz="1200">
              <a:solidFill>
                <a:schemeClr val="dk1"/>
              </a:solidFill>
              <a:latin typeface="Open Sans"/>
              <a:ea typeface="Open Sans"/>
              <a:cs typeface="Open Sans"/>
              <a:sym typeface="Open Sans"/>
            </a:endParaRPr>
          </a:p>
          <a:p>
            <a:pPr indent="0" lvl="0" marL="0" rtl="0" algn="l">
              <a:lnSpc>
                <a:spcPct val="100000"/>
              </a:lnSpc>
              <a:spcBef>
                <a:spcPts val="0"/>
              </a:spcBef>
              <a:spcAft>
                <a:spcPts val="0"/>
              </a:spcAft>
              <a:buNone/>
            </a:pPr>
            <a:br>
              <a:rPr lang="en" sz="1200">
                <a:solidFill>
                  <a:schemeClr val="dk1"/>
                </a:solidFill>
                <a:latin typeface="Open Sans"/>
                <a:ea typeface="Open Sans"/>
                <a:cs typeface="Open Sans"/>
                <a:sym typeface="Open Sans"/>
              </a:rPr>
            </a:br>
            <a:r>
              <a:rPr lang="en" sz="1600">
                <a:solidFill>
                  <a:schemeClr val="dk1"/>
                </a:solidFill>
                <a:latin typeface="Open Sans"/>
                <a:ea typeface="Open Sans"/>
                <a:cs typeface="Open Sans"/>
                <a:sym typeface="Open Sans"/>
              </a:rPr>
              <a:t>CHIP managed care programs:</a:t>
            </a:r>
            <a:endParaRPr sz="1600">
              <a:solidFill>
                <a:schemeClr val="dk1"/>
              </a:solidFill>
              <a:latin typeface="Open Sans"/>
              <a:ea typeface="Open Sans"/>
              <a:cs typeface="Open Sans"/>
              <a:sym typeface="Open Sans"/>
            </a:endParaRPr>
          </a:p>
          <a:p>
            <a:pPr indent="-304800" lvl="0" marL="457200" rtl="0" algn="l">
              <a:lnSpc>
                <a:spcPct val="100000"/>
              </a:lnSpc>
              <a:spcBef>
                <a:spcPts val="100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MCO - Managed Care Organizations (physical health and behavioral health)</a:t>
            </a:r>
            <a:endParaRPr sz="1200">
              <a:solidFill>
                <a:schemeClr val="dk1"/>
              </a:solidFill>
              <a:latin typeface="Open Sans"/>
              <a:ea typeface="Open Sans"/>
              <a:cs typeface="Open Sans"/>
              <a:sym typeface="Open Sans"/>
            </a:endParaRPr>
          </a:p>
          <a:p>
            <a:pPr indent="-304800" lvl="0" marL="457200" rtl="0" algn="l">
              <a:lnSpc>
                <a:spcPct val="100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Dental</a:t>
            </a:r>
            <a:endParaRPr sz="1200">
              <a:solidFill>
                <a:schemeClr val="dk1"/>
              </a:solidFill>
              <a:latin typeface="Open Sans"/>
              <a:ea typeface="Open Sans"/>
              <a:cs typeface="Open Sans"/>
              <a:sym typeface="Open Sans"/>
            </a:endParaRPr>
          </a:p>
          <a:p>
            <a:pPr indent="0" lvl="0" marL="914400" rtl="0" algn="l">
              <a:lnSpc>
                <a:spcPct val="100000"/>
              </a:lnSpc>
              <a:spcBef>
                <a:spcPts val="0"/>
              </a:spcBef>
              <a:spcAft>
                <a:spcPts val="0"/>
              </a:spcAft>
              <a:buNone/>
            </a:pPr>
            <a:r>
              <a:t/>
            </a:r>
            <a:endParaRPr sz="1200">
              <a:solidFill>
                <a:schemeClr val="dk1"/>
              </a:solidFill>
              <a:latin typeface="Open Sans"/>
              <a:ea typeface="Open Sans"/>
              <a:cs typeface="Open Sans"/>
              <a:sym typeface="Open Sans"/>
            </a:endParaRPr>
          </a:p>
          <a:p>
            <a:pPr indent="0" lvl="0" marL="0" rtl="0" algn="ctr">
              <a:lnSpc>
                <a:spcPct val="100000"/>
              </a:lnSpc>
              <a:spcBef>
                <a:spcPts val="0"/>
              </a:spcBef>
              <a:spcAft>
                <a:spcPts val="0"/>
              </a:spcAft>
              <a:buNone/>
            </a:pPr>
            <a:r>
              <a:rPr b="1" lang="en" sz="1400">
                <a:solidFill>
                  <a:schemeClr val="dk1"/>
                </a:solidFill>
                <a:latin typeface="Open Sans"/>
                <a:ea typeface="Open Sans"/>
                <a:cs typeface="Open Sans"/>
                <a:sym typeface="Open Sans"/>
              </a:rPr>
              <a:t>For more information and latest managed care information, please visit </a:t>
            </a:r>
            <a:r>
              <a:rPr b="1" lang="en" sz="1400" u="sng">
                <a:solidFill>
                  <a:schemeClr val="hlink"/>
                </a:solidFill>
                <a:latin typeface="Open Sans"/>
                <a:ea typeface="Open Sans"/>
                <a:cs typeface="Open Sans"/>
                <a:sym typeface="Open Sans"/>
                <a:hlinkClick r:id="rId3"/>
              </a:rPr>
              <a:t>https://medicaid.utah.gov/managed-care/</a:t>
            </a:r>
            <a:r>
              <a:rPr b="1" lang="en" sz="1400">
                <a:solidFill>
                  <a:schemeClr val="dk1"/>
                </a:solidFill>
                <a:latin typeface="Open Sans"/>
                <a:ea typeface="Open Sans"/>
                <a:cs typeface="Open Sans"/>
                <a:sym typeface="Open Sans"/>
              </a:rPr>
              <a:t> </a:t>
            </a:r>
            <a:endParaRPr b="1" sz="1400">
              <a:solidFill>
                <a:schemeClr val="dk1"/>
              </a:solidFill>
              <a:latin typeface="Open Sans"/>
              <a:ea typeface="Open Sans"/>
              <a:cs typeface="Open Sans"/>
              <a:sym typeface="Open Sans"/>
            </a:endParaRPr>
          </a:p>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41"/>
          <p:cNvSpPr txBox="1"/>
          <p:nvPr>
            <p:ph type="title"/>
          </p:nvPr>
        </p:nvSpPr>
        <p:spPr>
          <a:xfrm>
            <a:off x="221475" y="105025"/>
            <a:ext cx="8684700" cy="686700"/>
          </a:xfrm>
          <a:prstGeom prst="rect">
            <a:avLst/>
          </a:prstGeom>
          <a:solidFill>
            <a:srgbClr val="23A595"/>
          </a:solidFill>
        </p:spPr>
        <p:txBody>
          <a:bodyPr anchorCtr="0" anchor="t" bIns="91425" lIns="91425" spcFirstLastPara="1" rIns="91425" wrap="square" tIns="91425">
            <a:normAutofit/>
          </a:bodyPr>
          <a:lstStyle/>
          <a:p>
            <a:pPr indent="0" lvl="0" marL="0" rtl="0" algn="l">
              <a:spcBef>
                <a:spcPts val="0"/>
              </a:spcBef>
              <a:spcAft>
                <a:spcPts val="0"/>
              </a:spcAft>
              <a:buNone/>
            </a:pPr>
            <a:r>
              <a:rPr lang="en" sz="3000">
                <a:solidFill>
                  <a:schemeClr val="lt1"/>
                </a:solidFill>
                <a:latin typeface="Open Sans ExtraBold"/>
                <a:ea typeface="Open Sans ExtraBold"/>
                <a:cs typeface="Open Sans ExtraBold"/>
                <a:sym typeface="Open Sans ExtraBold"/>
              </a:rPr>
              <a:t>Billing a managed care plan</a:t>
            </a:r>
            <a:endParaRPr sz="3000">
              <a:solidFill>
                <a:schemeClr val="lt1"/>
              </a:solidFill>
              <a:latin typeface="Open Sans ExtraBold"/>
              <a:ea typeface="Open Sans ExtraBold"/>
              <a:cs typeface="Open Sans ExtraBold"/>
              <a:sym typeface="Open Sans ExtraBold"/>
            </a:endParaRPr>
          </a:p>
        </p:txBody>
      </p:sp>
      <p:sp>
        <p:nvSpPr>
          <p:cNvPr id="185" name="Google Shape;185;p41"/>
          <p:cNvSpPr txBox="1"/>
          <p:nvPr>
            <p:ph idx="1" type="body"/>
          </p:nvPr>
        </p:nvSpPr>
        <p:spPr>
          <a:xfrm>
            <a:off x="221475" y="791725"/>
            <a:ext cx="8610900" cy="4060200"/>
          </a:xfrm>
          <a:prstGeom prst="rect">
            <a:avLst/>
          </a:prstGeom>
        </p:spPr>
        <p:txBody>
          <a:bodyPr anchorCtr="0" anchor="t" bIns="91425" lIns="91425" spcFirstLastPara="1" rIns="91425" wrap="square" tIns="91425">
            <a:normAutofit/>
          </a:bodyPr>
          <a:lstStyle/>
          <a:p>
            <a:pPr indent="-317500" lvl="0" marL="457200" rtl="0" algn="l">
              <a:lnSpc>
                <a:spcPct val="100000"/>
              </a:lnSpc>
              <a:spcBef>
                <a:spcPts val="0"/>
              </a:spcBef>
              <a:spcAft>
                <a:spcPts val="0"/>
              </a:spcAft>
              <a:buClr>
                <a:schemeClr val="dk1"/>
              </a:buClr>
              <a:buSzPts val="1400"/>
              <a:buFont typeface="Open Sans"/>
              <a:buChar char="●"/>
            </a:pPr>
            <a:r>
              <a:rPr lang="en" sz="1600">
                <a:solidFill>
                  <a:schemeClr val="dk1"/>
                </a:solidFill>
                <a:latin typeface="Open Sans"/>
                <a:ea typeface="Open Sans"/>
                <a:cs typeface="Open Sans"/>
                <a:sym typeface="Open Sans"/>
              </a:rPr>
              <a:t>Providers must contract </a:t>
            </a:r>
            <a:r>
              <a:rPr lang="en" sz="1600">
                <a:solidFill>
                  <a:schemeClr val="dk1"/>
                </a:solidFill>
                <a:latin typeface="Open Sans"/>
                <a:ea typeface="Open Sans"/>
                <a:cs typeface="Open Sans"/>
                <a:sym typeface="Open Sans"/>
              </a:rPr>
              <a:t>as a network provider </a:t>
            </a:r>
            <a:r>
              <a:rPr lang="en" sz="1600">
                <a:solidFill>
                  <a:schemeClr val="dk1"/>
                </a:solidFill>
                <a:latin typeface="Open Sans"/>
                <a:ea typeface="Open Sans"/>
                <a:cs typeface="Open Sans"/>
                <a:sym typeface="Open Sans"/>
              </a:rPr>
              <a:t>or be enrolled as a paneled provider in each managed care plan prior to rendering services to a member enrolled in a managed care plan.</a:t>
            </a:r>
            <a:endParaRPr sz="1600">
              <a:solidFill>
                <a:schemeClr val="dk1"/>
              </a:solidFill>
              <a:latin typeface="Open Sans"/>
              <a:ea typeface="Open Sans"/>
              <a:cs typeface="Open Sans"/>
              <a:sym typeface="Open Sans"/>
            </a:endParaRPr>
          </a:p>
          <a:p>
            <a:pPr indent="-317500" lvl="0" marL="457200" rtl="0" algn="l">
              <a:lnSpc>
                <a:spcPct val="100000"/>
              </a:lnSpc>
              <a:spcBef>
                <a:spcPts val="1000"/>
              </a:spcBef>
              <a:spcAft>
                <a:spcPts val="0"/>
              </a:spcAft>
              <a:buClr>
                <a:schemeClr val="dk1"/>
              </a:buClr>
              <a:buSzPts val="1400"/>
              <a:buFont typeface="Open Sans"/>
              <a:buChar char="●"/>
            </a:pPr>
            <a:r>
              <a:rPr lang="en" sz="1600">
                <a:solidFill>
                  <a:schemeClr val="dk1"/>
                </a:solidFill>
                <a:latin typeface="Open Sans"/>
                <a:ea typeface="Open Sans"/>
                <a:cs typeface="Open Sans"/>
                <a:sym typeface="Open Sans"/>
              </a:rPr>
              <a:t>Providers must ensure that any prior authorizations or criteria required by the managed care plan are followed.</a:t>
            </a:r>
            <a:endParaRPr sz="1600">
              <a:solidFill>
                <a:schemeClr val="dk1"/>
              </a:solidFill>
              <a:latin typeface="Open Sans"/>
              <a:ea typeface="Open Sans"/>
              <a:cs typeface="Open Sans"/>
              <a:sym typeface="Open Sans"/>
            </a:endParaRPr>
          </a:p>
          <a:p>
            <a:pPr indent="-317500" lvl="0" marL="457200" rtl="0" algn="l">
              <a:lnSpc>
                <a:spcPct val="100000"/>
              </a:lnSpc>
              <a:spcBef>
                <a:spcPts val="1000"/>
              </a:spcBef>
              <a:spcAft>
                <a:spcPts val="0"/>
              </a:spcAft>
              <a:buClr>
                <a:schemeClr val="dk1"/>
              </a:buClr>
              <a:buSzPts val="1400"/>
              <a:buFont typeface="Open Sans"/>
              <a:buChar char="●"/>
            </a:pPr>
            <a:r>
              <a:rPr lang="en" sz="1600">
                <a:solidFill>
                  <a:schemeClr val="dk1"/>
                </a:solidFill>
                <a:latin typeface="Open Sans"/>
                <a:ea typeface="Open Sans"/>
                <a:cs typeface="Open Sans"/>
                <a:sym typeface="Open Sans"/>
              </a:rPr>
              <a:t>Providers should utilize the Eligibility Lookup Tool prior to rendering services to know if a member is enrolled in a managed care plan on the date of service. </a:t>
            </a:r>
            <a:endParaRPr sz="1600">
              <a:solidFill>
                <a:schemeClr val="dk1"/>
              </a:solidFill>
              <a:latin typeface="Open Sans"/>
              <a:ea typeface="Open Sans"/>
              <a:cs typeface="Open Sans"/>
              <a:sym typeface="Open Sans"/>
            </a:endParaRPr>
          </a:p>
          <a:p>
            <a:pPr indent="-317500" lvl="1" marL="914400" rtl="0" algn="l">
              <a:lnSpc>
                <a:spcPct val="100000"/>
              </a:lnSpc>
              <a:spcBef>
                <a:spcPts val="1000"/>
              </a:spcBef>
              <a:spcAft>
                <a:spcPts val="0"/>
              </a:spcAft>
              <a:buClr>
                <a:schemeClr val="dk1"/>
              </a:buClr>
              <a:buSzPts val="1400"/>
              <a:buFont typeface="Open Sans"/>
              <a:buChar char="○"/>
            </a:pPr>
            <a:r>
              <a:rPr lang="en" sz="1600">
                <a:solidFill>
                  <a:schemeClr val="dk1"/>
                </a:solidFill>
                <a:latin typeface="Open Sans"/>
                <a:ea typeface="Open Sans"/>
                <a:cs typeface="Open Sans"/>
                <a:sym typeface="Open Sans"/>
              </a:rPr>
              <a:t>The tool can be found at: </a:t>
            </a:r>
            <a:r>
              <a:rPr lang="en" sz="1600" u="sng">
                <a:solidFill>
                  <a:schemeClr val="hlink"/>
                </a:solidFill>
                <a:latin typeface="Open Sans"/>
                <a:ea typeface="Open Sans"/>
                <a:cs typeface="Open Sans"/>
                <a:sym typeface="Open Sans"/>
                <a:hlinkClick r:id="rId3"/>
              </a:rPr>
              <a:t>https://medicaid.utah.gov/eligibility/</a:t>
            </a:r>
            <a:r>
              <a:rPr lang="en" sz="1600" u="sng">
                <a:solidFill>
                  <a:schemeClr val="hlink"/>
                </a:solidFill>
                <a:latin typeface="Open Sans"/>
                <a:ea typeface="Open Sans"/>
                <a:cs typeface="Open Sans"/>
                <a:sym typeface="Open Sans"/>
                <a:hlinkClick r:id="rId4"/>
              </a:rPr>
              <a:t> </a:t>
            </a:r>
            <a:endParaRPr sz="1600">
              <a:solidFill>
                <a:schemeClr val="dk1"/>
              </a:solidFill>
              <a:latin typeface="Open Sans"/>
              <a:ea typeface="Open Sans"/>
              <a:cs typeface="Open Sans"/>
              <a:sym typeface="Open Sans"/>
            </a:endParaRPr>
          </a:p>
          <a:p>
            <a:pPr indent="-317500" lvl="0" marL="457200" rtl="0" algn="l">
              <a:lnSpc>
                <a:spcPct val="100000"/>
              </a:lnSpc>
              <a:spcBef>
                <a:spcPts val="1000"/>
              </a:spcBef>
              <a:spcAft>
                <a:spcPts val="1000"/>
              </a:spcAft>
              <a:buClr>
                <a:schemeClr val="dk1"/>
              </a:buClr>
              <a:buSzPts val="1400"/>
              <a:buFont typeface="Open Sans"/>
              <a:buChar char="●"/>
            </a:pPr>
            <a:r>
              <a:rPr lang="en" sz="1600">
                <a:solidFill>
                  <a:schemeClr val="dk1"/>
                </a:solidFill>
                <a:latin typeface="Open Sans"/>
                <a:ea typeface="Open Sans"/>
                <a:cs typeface="Open Sans"/>
                <a:sym typeface="Open Sans"/>
              </a:rPr>
              <a:t>Providers must contact the member’s managed care plan for billing and claims questions. </a:t>
            </a:r>
            <a:endParaRPr sz="1600">
              <a:solidFill>
                <a:schemeClr val="dk1"/>
              </a:solidFill>
              <a:latin typeface="Open Sans"/>
              <a:ea typeface="Open Sans"/>
              <a:cs typeface="Open Sans"/>
              <a:sym typeface="Open San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42"/>
          <p:cNvSpPr txBox="1"/>
          <p:nvPr>
            <p:ph type="title"/>
          </p:nvPr>
        </p:nvSpPr>
        <p:spPr>
          <a:xfrm>
            <a:off x="241650" y="105025"/>
            <a:ext cx="8664600" cy="646500"/>
          </a:xfrm>
          <a:prstGeom prst="rect">
            <a:avLst/>
          </a:prstGeom>
          <a:solidFill>
            <a:srgbClr val="23A595"/>
          </a:solidFill>
          <a:ln>
            <a:noFill/>
          </a:ln>
        </p:spPr>
        <p:txBody>
          <a:bodyPr anchorCtr="0" anchor="b" bIns="91425" lIns="91425" spcFirstLastPara="1" rIns="91425" wrap="square" tIns="91425">
            <a:spAutoFit/>
          </a:bodyPr>
          <a:lstStyle/>
          <a:p>
            <a:pPr indent="0" lvl="0" marL="0" rtl="0" algn="l">
              <a:lnSpc>
                <a:spcPct val="100000"/>
              </a:lnSpc>
              <a:spcBef>
                <a:spcPts val="0"/>
              </a:spcBef>
              <a:spcAft>
                <a:spcPts val="0"/>
              </a:spcAft>
              <a:buSzPts val="3800"/>
              <a:buNone/>
            </a:pPr>
            <a:r>
              <a:rPr lang="en" sz="3000">
                <a:solidFill>
                  <a:schemeClr val="lt1"/>
                </a:solidFill>
                <a:latin typeface="Open Sans ExtraBold"/>
                <a:ea typeface="Open Sans ExtraBold"/>
                <a:cs typeface="Open Sans ExtraBold"/>
                <a:sym typeface="Open Sans ExtraBold"/>
              </a:rPr>
              <a:t>Managed care entity </a:t>
            </a:r>
            <a:r>
              <a:rPr lang="en" sz="3000">
                <a:solidFill>
                  <a:schemeClr val="lt1"/>
                </a:solidFill>
                <a:latin typeface="Open Sans ExtraBold"/>
                <a:ea typeface="Open Sans ExtraBold"/>
                <a:cs typeface="Open Sans ExtraBold"/>
                <a:sym typeface="Open Sans ExtraBold"/>
              </a:rPr>
              <a:t>contact information</a:t>
            </a:r>
            <a:endParaRPr sz="3000">
              <a:solidFill>
                <a:schemeClr val="lt1"/>
              </a:solidFill>
              <a:latin typeface="Open Sans ExtraBold"/>
              <a:ea typeface="Open Sans ExtraBold"/>
              <a:cs typeface="Open Sans ExtraBold"/>
              <a:sym typeface="Open Sans ExtraBold"/>
            </a:endParaRPr>
          </a:p>
        </p:txBody>
      </p:sp>
      <p:graphicFrame>
        <p:nvGraphicFramePr>
          <p:cNvPr id="191" name="Google Shape;191;p42"/>
          <p:cNvGraphicFramePr/>
          <p:nvPr/>
        </p:nvGraphicFramePr>
        <p:xfrm>
          <a:off x="419850" y="1041250"/>
          <a:ext cx="3000000" cy="3000000"/>
        </p:xfrm>
        <a:graphic>
          <a:graphicData uri="http://schemas.openxmlformats.org/drawingml/2006/table">
            <a:tbl>
              <a:tblPr>
                <a:noFill/>
                <a:tableStyleId>{55990A63-9130-49E5-9D6C-252793CAB1D3}</a:tableStyleId>
              </a:tblPr>
              <a:tblGrid>
                <a:gridCol w="2413950"/>
                <a:gridCol w="1498775"/>
                <a:gridCol w="1322350"/>
                <a:gridCol w="3015350"/>
              </a:tblGrid>
              <a:tr h="610475">
                <a:tc>
                  <a:txBody>
                    <a:bodyPr/>
                    <a:lstStyle/>
                    <a:p>
                      <a:pPr indent="0" lvl="0" marL="0" rtl="0" algn="ctr">
                        <a:spcBef>
                          <a:spcPts val="0"/>
                        </a:spcBef>
                        <a:spcAft>
                          <a:spcPts val="0"/>
                        </a:spcAft>
                        <a:buNone/>
                      </a:pPr>
                      <a:r>
                        <a:rPr b="1" lang="en">
                          <a:solidFill>
                            <a:schemeClr val="lt1"/>
                          </a:solidFill>
                          <a:latin typeface="Open Sans"/>
                          <a:ea typeface="Open Sans"/>
                          <a:cs typeface="Open Sans"/>
                          <a:sym typeface="Open Sans"/>
                        </a:rPr>
                        <a:t>Managed Care </a:t>
                      </a:r>
                      <a:endParaRPr b="1">
                        <a:solidFill>
                          <a:schemeClr val="lt1"/>
                        </a:solidFill>
                        <a:latin typeface="Open Sans"/>
                        <a:ea typeface="Open Sans"/>
                        <a:cs typeface="Open Sans"/>
                        <a:sym typeface="Open Sans"/>
                      </a:endParaRPr>
                    </a:p>
                    <a:p>
                      <a:pPr indent="0" lvl="0" marL="0" rtl="0" algn="ctr">
                        <a:spcBef>
                          <a:spcPts val="0"/>
                        </a:spcBef>
                        <a:spcAft>
                          <a:spcPts val="0"/>
                        </a:spcAft>
                        <a:buNone/>
                      </a:pPr>
                      <a:r>
                        <a:rPr b="1" lang="en">
                          <a:solidFill>
                            <a:schemeClr val="lt1"/>
                          </a:solidFill>
                          <a:latin typeface="Open Sans"/>
                          <a:ea typeface="Open Sans"/>
                          <a:cs typeface="Open Sans"/>
                          <a:sym typeface="Open Sans"/>
                        </a:rPr>
                        <a:t>plan name</a:t>
                      </a:r>
                      <a:endParaRPr b="1">
                        <a:solidFill>
                          <a:schemeClr val="lt1"/>
                        </a:solidFill>
                        <a:latin typeface="Open Sans"/>
                        <a:ea typeface="Open Sans"/>
                        <a:cs typeface="Open Sans"/>
                        <a:sym typeface="Open Sans"/>
                      </a:endParaRPr>
                    </a:p>
                  </a:txBody>
                  <a:tcPr marT="91425" marB="91425" marR="91425" marL="91425">
                    <a:lnB cap="flat" cmpd="sng" w="9525">
                      <a:solidFill>
                        <a:srgbClr val="9E9E9E"/>
                      </a:solidFill>
                      <a:prstDash val="solid"/>
                      <a:round/>
                      <a:headEnd len="sm" w="sm" type="none"/>
                      <a:tailEnd len="sm" w="sm" type="none"/>
                    </a:lnB>
                    <a:solidFill>
                      <a:srgbClr val="490F52"/>
                    </a:solidFill>
                  </a:tcPr>
                </a:tc>
                <a:tc>
                  <a:txBody>
                    <a:bodyPr/>
                    <a:lstStyle/>
                    <a:p>
                      <a:pPr indent="0" lvl="0" marL="0" rtl="0" algn="ctr">
                        <a:spcBef>
                          <a:spcPts val="0"/>
                        </a:spcBef>
                        <a:spcAft>
                          <a:spcPts val="0"/>
                        </a:spcAft>
                        <a:buNone/>
                      </a:pPr>
                      <a:r>
                        <a:rPr b="1" lang="en">
                          <a:solidFill>
                            <a:schemeClr val="lt1"/>
                          </a:solidFill>
                          <a:latin typeface="Open Sans"/>
                          <a:ea typeface="Open Sans"/>
                          <a:cs typeface="Open Sans"/>
                          <a:sym typeface="Open Sans"/>
                        </a:rPr>
                        <a:t>Plan type</a:t>
                      </a:r>
                      <a:endParaRPr b="1">
                        <a:solidFill>
                          <a:schemeClr val="lt1"/>
                        </a:solidFill>
                        <a:latin typeface="Open Sans"/>
                        <a:ea typeface="Open Sans"/>
                        <a:cs typeface="Open Sans"/>
                        <a:sym typeface="Open Sans"/>
                      </a:endParaRPr>
                    </a:p>
                  </a:txBody>
                  <a:tcPr marT="91425" marB="91425" marR="91425" marL="91425">
                    <a:lnB cap="flat" cmpd="sng" w="9525">
                      <a:solidFill>
                        <a:srgbClr val="9E9E9E"/>
                      </a:solidFill>
                      <a:prstDash val="solid"/>
                      <a:round/>
                      <a:headEnd len="sm" w="sm" type="none"/>
                      <a:tailEnd len="sm" w="sm" type="none"/>
                    </a:lnB>
                    <a:solidFill>
                      <a:srgbClr val="490F52"/>
                    </a:solidFill>
                  </a:tcPr>
                </a:tc>
                <a:tc>
                  <a:txBody>
                    <a:bodyPr/>
                    <a:lstStyle/>
                    <a:p>
                      <a:pPr indent="0" lvl="0" marL="0" rtl="0" algn="ctr">
                        <a:spcBef>
                          <a:spcPts val="0"/>
                        </a:spcBef>
                        <a:spcAft>
                          <a:spcPts val="0"/>
                        </a:spcAft>
                        <a:buNone/>
                      </a:pPr>
                      <a:r>
                        <a:rPr b="1" lang="en">
                          <a:solidFill>
                            <a:schemeClr val="lt1"/>
                          </a:solidFill>
                          <a:latin typeface="Open Sans"/>
                          <a:ea typeface="Open Sans"/>
                          <a:cs typeface="Open Sans"/>
                          <a:sym typeface="Open Sans"/>
                        </a:rPr>
                        <a:t>Phone</a:t>
                      </a:r>
                      <a:endParaRPr b="1">
                        <a:solidFill>
                          <a:schemeClr val="lt1"/>
                        </a:solidFill>
                        <a:latin typeface="Open Sans"/>
                        <a:ea typeface="Open Sans"/>
                        <a:cs typeface="Open Sans"/>
                        <a:sym typeface="Open Sans"/>
                      </a:endParaRPr>
                    </a:p>
                  </a:txBody>
                  <a:tcPr marT="91425" marB="91425" marR="91425" marL="91425">
                    <a:lnB cap="flat" cmpd="sng" w="9525">
                      <a:solidFill>
                        <a:srgbClr val="9E9E9E"/>
                      </a:solidFill>
                      <a:prstDash val="solid"/>
                      <a:round/>
                      <a:headEnd len="sm" w="sm" type="none"/>
                      <a:tailEnd len="sm" w="sm" type="none"/>
                    </a:lnB>
                    <a:solidFill>
                      <a:srgbClr val="490F52"/>
                    </a:solidFill>
                  </a:tcPr>
                </a:tc>
                <a:tc>
                  <a:txBody>
                    <a:bodyPr/>
                    <a:lstStyle/>
                    <a:p>
                      <a:pPr indent="0" lvl="0" marL="0" rtl="0" algn="ctr">
                        <a:spcBef>
                          <a:spcPts val="0"/>
                        </a:spcBef>
                        <a:spcAft>
                          <a:spcPts val="0"/>
                        </a:spcAft>
                        <a:buNone/>
                      </a:pPr>
                      <a:r>
                        <a:rPr b="1" lang="en">
                          <a:solidFill>
                            <a:schemeClr val="lt1"/>
                          </a:solidFill>
                          <a:latin typeface="Open Sans"/>
                          <a:ea typeface="Open Sans"/>
                          <a:cs typeface="Open Sans"/>
                          <a:sym typeface="Open Sans"/>
                        </a:rPr>
                        <a:t>Website</a:t>
                      </a:r>
                      <a:endParaRPr b="1">
                        <a:solidFill>
                          <a:schemeClr val="lt1"/>
                        </a:solidFill>
                        <a:latin typeface="Open Sans"/>
                        <a:ea typeface="Open Sans"/>
                        <a:cs typeface="Open Sans"/>
                        <a:sym typeface="Open Sans"/>
                      </a:endParaRPr>
                    </a:p>
                  </a:txBody>
                  <a:tcPr marT="91425" marB="91425" marR="91425" marL="91425">
                    <a:lnB cap="flat" cmpd="sng" w="9525">
                      <a:solidFill>
                        <a:srgbClr val="9E9E9E"/>
                      </a:solidFill>
                      <a:prstDash val="solid"/>
                      <a:round/>
                      <a:headEnd len="sm" w="sm" type="none"/>
                      <a:tailEnd len="sm" w="sm" type="none"/>
                    </a:lnB>
                    <a:solidFill>
                      <a:srgbClr val="490F52"/>
                    </a:solidFill>
                  </a:tcPr>
                </a:tc>
              </a:tr>
              <a:tr h="444950">
                <a:tc>
                  <a:txBody>
                    <a:bodyPr/>
                    <a:lstStyle/>
                    <a:p>
                      <a:pPr indent="0" lvl="0" marL="0" rtl="0" algn="l">
                        <a:spcBef>
                          <a:spcPts val="0"/>
                        </a:spcBef>
                        <a:spcAft>
                          <a:spcPts val="0"/>
                        </a:spcAft>
                        <a:buNone/>
                      </a:pPr>
                      <a:r>
                        <a:rPr b="1" lang="en" sz="1000">
                          <a:latin typeface="Open Sans"/>
                          <a:ea typeface="Open Sans"/>
                          <a:cs typeface="Open Sans"/>
                          <a:sym typeface="Open Sans"/>
                        </a:rPr>
                        <a:t>Health Choice</a:t>
                      </a:r>
                      <a:endParaRPr b="1" sz="1000">
                        <a:latin typeface="Open Sans"/>
                        <a:ea typeface="Open Sans"/>
                        <a:cs typeface="Open Sans"/>
                        <a:sym typeface="Open Sans"/>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en" sz="1000">
                          <a:latin typeface="Open Sans"/>
                          <a:ea typeface="Open Sans"/>
                          <a:cs typeface="Open Sans"/>
                          <a:sym typeface="Open Sans"/>
                        </a:rPr>
                        <a:t>ACO/Integration</a:t>
                      </a:r>
                      <a:endParaRPr sz="1000">
                        <a:solidFill>
                          <a:srgbClr val="000000"/>
                        </a:solidFill>
                        <a:latin typeface="Open Sans"/>
                        <a:ea typeface="Open Sans"/>
                        <a:cs typeface="Open Sans"/>
                        <a:sym typeface="Open Sans"/>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en" sz="1000">
                          <a:latin typeface="Open Sans"/>
                          <a:ea typeface="Open Sans"/>
                          <a:cs typeface="Open Sans"/>
                          <a:sym typeface="Open Sans"/>
                        </a:rPr>
                        <a:t>1-877-358-8797</a:t>
                      </a:r>
                      <a:endParaRPr sz="1000">
                        <a:latin typeface="Open Sans"/>
                        <a:ea typeface="Open Sans"/>
                        <a:cs typeface="Open Sans"/>
                        <a:sym typeface="Open Sans"/>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en" sz="1000" u="sng">
                          <a:solidFill>
                            <a:schemeClr val="hlink"/>
                          </a:solidFill>
                          <a:latin typeface="Open Sans"/>
                          <a:ea typeface="Open Sans"/>
                          <a:cs typeface="Open Sans"/>
                          <a:sym typeface="Open Sans"/>
                          <a:hlinkClick r:id="rId3"/>
                        </a:rPr>
                        <a:t>www.healthchoiceutah.com</a:t>
                      </a:r>
                      <a:r>
                        <a:rPr lang="en" sz="1000">
                          <a:latin typeface="Open Sans"/>
                          <a:ea typeface="Open Sans"/>
                          <a:cs typeface="Open Sans"/>
                          <a:sym typeface="Open Sans"/>
                        </a:rPr>
                        <a:t>  </a:t>
                      </a:r>
                      <a:endParaRPr sz="1000">
                        <a:latin typeface="Open Sans"/>
                        <a:ea typeface="Open Sans"/>
                        <a:cs typeface="Open Sans"/>
                        <a:sym typeface="Open Sans"/>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482425">
                <a:tc>
                  <a:txBody>
                    <a:bodyPr/>
                    <a:lstStyle/>
                    <a:p>
                      <a:pPr indent="0" lvl="0" marL="0" rtl="0" algn="l">
                        <a:spcBef>
                          <a:spcPts val="0"/>
                        </a:spcBef>
                        <a:spcAft>
                          <a:spcPts val="0"/>
                        </a:spcAft>
                        <a:buNone/>
                      </a:pPr>
                      <a:r>
                        <a:rPr b="1" lang="en" sz="1000">
                          <a:latin typeface="Open Sans"/>
                          <a:ea typeface="Open Sans"/>
                          <a:cs typeface="Open Sans"/>
                          <a:sym typeface="Open Sans"/>
                        </a:rPr>
                        <a:t>Healthy U</a:t>
                      </a:r>
                      <a:endParaRPr b="1" sz="1000">
                        <a:latin typeface="Open Sans"/>
                        <a:ea typeface="Open Sans"/>
                        <a:cs typeface="Open Sans"/>
                        <a:sym typeface="Open Sans"/>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rtl="0" algn="l">
                        <a:spcBef>
                          <a:spcPts val="0"/>
                        </a:spcBef>
                        <a:spcAft>
                          <a:spcPts val="0"/>
                        </a:spcAft>
                        <a:buClr>
                          <a:srgbClr val="000000"/>
                        </a:buClr>
                        <a:buSzPts val="1100"/>
                        <a:buFont typeface="Arial"/>
                        <a:buNone/>
                      </a:pPr>
                      <a:r>
                        <a:rPr lang="en" sz="1000">
                          <a:solidFill>
                            <a:srgbClr val="000000"/>
                          </a:solidFill>
                          <a:latin typeface="Open Sans"/>
                          <a:ea typeface="Open Sans"/>
                          <a:cs typeface="Open Sans"/>
                          <a:sym typeface="Open Sans"/>
                        </a:rPr>
                        <a:t>ACO/Integration/CHIP</a:t>
                      </a:r>
                      <a:endParaRPr sz="1000">
                        <a:latin typeface="Open Sans"/>
                        <a:ea typeface="Open Sans"/>
                        <a:cs typeface="Open Sans"/>
                        <a:sym typeface="Open Sans"/>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rtl="0" algn="l">
                        <a:spcBef>
                          <a:spcPts val="0"/>
                        </a:spcBef>
                        <a:spcAft>
                          <a:spcPts val="0"/>
                        </a:spcAft>
                        <a:buNone/>
                      </a:pPr>
                      <a:r>
                        <a:rPr lang="en" sz="1000">
                          <a:latin typeface="Open Sans"/>
                          <a:ea typeface="Open Sans"/>
                          <a:cs typeface="Open Sans"/>
                          <a:sym typeface="Open Sans"/>
                        </a:rPr>
                        <a:t>1-833-981-0212</a:t>
                      </a:r>
                      <a:endParaRPr sz="1000">
                        <a:latin typeface="Open Sans"/>
                        <a:ea typeface="Open Sans"/>
                        <a:cs typeface="Open Sans"/>
                        <a:sym typeface="Open Sans"/>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rtl="0" algn="l">
                        <a:spcBef>
                          <a:spcPts val="0"/>
                        </a:spcBef>
                        <a:spcAft>
                          <a:spcPts val="0"/>
                        </a:spcAft>
                        <a:buNone/>
                      </a:pPr>
                      <a:r>
                        <a:rPr lang="en" sz="1000" u="sng">
                          <a:solidFill>
                            <a:schemeClr val="hlink"/>
                          </a:solidFill>
                          <a:latin typeface="Open Sans"/>
                          <a:ea typeface="Open Sans"/>
                          <a:cs typeface="Open Sans"/>
                          <a:sym typeface="Open Sans"/>
                          <a:hlinkClick r:id="rId4"/>
                        </a:rPr>
                        <a:t>www.uhealthplan.utah.edu/medicaid</a:t>
                      </a:r>
                      <a:r>
                        <a:rPr lang="en" sz="1000">
                          <a:latin typeface="Open Sans"/>
                          <a:ea typeface="Open Sans"/>
                          <a:cs typeface="Open Sans"/>
                          <a:sym typeface="Open Sans"/>
                        </a:rPr>
                        <a:t> </a:t>
                      </a:r>
                      <a:endParaRPr sz="1000">
                        <a:latin typeface="Open Sans"/>
                        <a:ea typeface="Open Sans"/>
                        <a:cs typeface="Open Sans"/>
                        <a:sym typeface="Open Sans"/>
                      </a:endParaRPr>
                    </a:p>
                  </a:txBody>
                  <a:tcPr marT="91425" marB="91425" marR="91425" marL="91425">
                    <a:lnT cap="flat" cmpd="sng" w="9525">
                      <a:solidFill>
                        <a:srgbClr val="9E9E9E"/>
                      </a:solidFill>
                      <a:prstDash val="solid"/>
                      <a:round/>
                      <a:headEnd len="sm" w="sm" type="none"/>
                      <a:tailEnd len="sm" w="sm" type="none"/>
                    </a:lnT>
                  </a:tcPr>
                </a:tc>
              </a:tr>
              <a:tr h="457450">
                <a:tc>
                  <a:txBody>
                    <a:bodyPr/>
                    <a:lstStyle/>
                    <a:p>
                      <a:pPr indent="0" lvl="0" marL="0" rtl="0" algn="l">
                        <a:spcBef>
                          <a:spcPts val="0"/>
                        </a:spcBef>
                        <a:spcAft>
                          <a:spcPts val="0"/>
                        </a:spcAft>
                        <a:buNone/>
                      </a:pPr>
                      <a:r>
                        <a:rPr b="1" lang="en" sz="1000">
                          <a:latin typeface="Open Sans"/>
                          <a:ea typeface="Open Sans"/>
                          <a:cs typeface="Open Sans"/>
                          <a:sym typeface="Open Sans"/>
                        </a:rPr>
                        <a:t>Molina Healthcare of Utah</a:t>
                      </a:r>
                      <a:endParaRPr b="1" sz="1000">
                        <a:latin typeface="Open Sans"/>
                        <a:ea typeface="Open Sans"/>
                        <a:cs typeface="Open Sans"/>
                        <a:sym typeface="Open Sans"/>
                      </a:endParaRPr>
                    </a:p>
                  </a:txBody>
                  <a:tcPr marT="91425" marB="91425" marR="91425" marL="91425"/>
                </a:tc>
                <a:tc>
                  <a:txBody>
                    <a:bodyPr/>
                    <a:lstStyle/>
                    <a:p>
                      <a:pPr indent="0" lvl="0" marL="0" rtl="0" algn="l">
                        <a:spcBef>
                          <a:spcPts val="0"/>
                        </a:spcBef>
                        <a:spcAft>
                          <a:spcPts val="0"/>
                        </a:spcAft>
                        <a:buClr>
                          <a:srgbClr val="000000"/>
                        </a:buClr>
                        <a:buSzPts val="1100"/>
                        <a:buFont typeface="Arial"/>
                        <a:buNone/>
                      </a:pPr>
                      <a:r>
                        <a:rPr lang="en" sz="1000">
                          <a:solidFill>
                            <a:srgbClr val="000000"/>
                          </a:solidFill>
                          <a:latin typeface="Open Sans"/>
                          <a:ea typeface="Open Sans"/>
                          <a:cs typeface="Open Sans"/>
                          <a:sym typeface="Open Sans"/>
                        </a:rPr>
                        <a:t>ACO/Integration/CHIP</a:t>
                      </a:r>
                      <a:endParaRPr sz="1000">
                        <a:latin typeface="Open Sans"/>
                        <a:ea typeface="Open Sans"/>
                        <a:cs typeface="Open Sans"/>
                        <a:sym typeface="Open Sans"/>
                      </a:endParaRPr>
                    </a:p>
                  </a:txBody>
                  <a:tcPr marT="91425" marB="91425" marR="91425" marL="91425"/>
                </a:tc>
                <a:tc>
                  <a:txBody>
                    <a:bodyPr/>
                    <a:lstStyle/>
                    <a:p>
                      <a:pPr indent="0" lvl="0" marL="0" rtl="0" algn="l">
                        <a:spcBef>
                          <a:spcPts val="0"/>
                        </a:spcBef>
                        <a:spcAft>
                          <a:spcPts val="0"/>
                        </a:spcAft>
                        <a:buNone/>
                      </a:pPr>
                      <a:r>
                        <a:rPr lang="en" sz="1000">
                          <a:latin typeface="Open Sans"/>
                          <a:ea typeface="Open Sans"/>
                          <a:cs typeface="Open Sans"/>
                          <a:sym typeface="Open Sans"/>
                        </a:rPr>
                        <a:t>1-888-483-0760</a:t>
                      </a:r>
                      <a:endParaRPr sz="1000">
                        <a:latin typeface="Open Sans"/>
                        <a:ea typeface="Open Sans"/>
                        <a:cs typeface="Open Sans"/>
                        <a:sym typeface="Open Sans"/>
                      </a:endParaRPr>
                    </a:p>
                  </a:txBody>
                  <a:tcPr marT="91425" marB="91425" marR="91425" marL="91425"/>
                </a:tc>
                <a:tc>
                  <a:txBody>
                    <a:bodyPr/>
                    <a:lstStyle/>
                    <a:p>
                      <a:pPr indent="0" lvl="0" marL="0" rtl="0" algn="l">
                        <a:spcBef>
                          <a:spcPts val="0"/>
                        </a:spcBef>
                        <a:spcAft>
                          <a:spcPts val="0"/>
                        </a:spcAft>
                        <a:buNone/>
                      </a:pPr>
                      <a:r>
                        <a:rPr lang="en" sz="1000" u="sng">
                          <a:solidFill>
                            <a:schemeClr val="hlink"/>
                          </a:solidFill>
                          <a:latin typeface="Open Sans"/>
                          <a:ea typeface="Open Sans"/>
                          <a:cs typeface="Open Sans"/>
                          <a:sym typeface="Open Sans"/>
                          <a:hlinkClick r:id="rId5"/>
                        </a:rPr>
                        <a:t>www.molinahealthcare.com</a:t>
                      </a:r>
                      <a:r>
                        <a:rPr lang="en" sz="1000">
                          <a:latin typeface="Open Sans"/>
                          <a:ea typeface="Open Sans"/>
                          <a:cs typeface="Open Sans"/>
                          <a:sym typeface="Open Sans"/>
                        </a:rPr>
                        <a:t> </a:t>
                      </a:r>
                      <a:endParaRPr sz="1000">
                        <a:latin typeface="Open Sans"/>
                        <a:ea typeface="Open Sans"/>
                        <a:cs typeface="Open Sans"/>
                        <a:sym typeface="Open Sans"/>
                      </a:endParaRPr>
                    </a:p>
                  </a:txBody>
                  <a:tcPr marT="91425" marB="91425" marR="91425" marL="91425"/>
                </a:tc>
              </a:tr>
              <a:tr h="482425">
                <a:tc>
                  <a:txBody>
                    <a:bodyPr/>
                    <a:lstStyle/>
                    <a:p>
                      <a:pPr indent="0" lvl="0" marL="0" rtl="0" algn="l">
                        <a:spcBef>
                          <a:spcPts val="0"/>
                        </a:spcBef>
                        <a:spcAft>
                          <a:spcPts val="0"/>
                        </a:spcAft>
                        <a:buNone/>
                      </a:pPr>
                      <a:r>
                        <a:rPr b="1" lang="en" sz="1000">
                          <a:latin typeface="Open Sans"/>
                          <a:ea typeface="Open Sans"/>
                          <a:cs typeface="Open Sans"/>
                          <a:sym typeface="Open Sans"/>
                        </a:rPr>
                        <a:t>Select Health Community Care</a:t>
                      </a:r>
                      <a:endParaRPr b="1" sz="1000">
                        <a:latin typeface="Open Sans"/>
                        <a:ea typeface="Open Sans"/>
                        <a:cs typeface="Open Sans"/>
                        <a:sym typeface="Open Sans"/>
                      </a:endParaRPr>
                    </a:p>
                  </a:txBody>
                  <a:tcPr marT="91425" marB="91425" marR="91425" marL="91425">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Clr>
                          <a:srgbClr val="000000"/>
                        </a:buClr>
                        <a:buSzPts val="1100"/>
                        <a:buFont typeface="Arial"/>
                        <a:buNone/>
                      </a:pPr>
                      <a:r>
                        <a:rPr lang="en" sz="1000">
                          <a:solidFill>
                            <a:srgbClr val="000000"/>
                          </a:solidFill>
                          <a:latin typeface="Open Sans"/>
                          <a:ea typeface="Open Sans"/>
                          <a:cs typeface="Open Sans"/>
                          <a:sym typeface="Open Sans"/>
                        </a:rPr>
                        <a:t>ACO/Integration/CHIP</a:t>
                      </a:r>
                      <a:endParaRPr sz="1000">
                        <a:latin typeface="Open Sans"/>
                        <a:ea typeface="Open Sans"/>
                        <a:cs typeface="Open Sans"/>
                        <a:sym typeface="Open Sans"/>
                      </a:endParaRPr>
                    </a:p>
                  </a:txBody>
                  <a:tcPr marT="91425" marB="91425" marR="91425" marL="91425">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en" sz="1000">
                          <a:latin typeface="Open Sans"/>
                          <a:ea typeface="Open Sans"/>
                          <a:cs typeface="Open Sans"/>
                          <a:sym typeface="Open Sans"/>
                        </a:rPr>
                        <a:t>1-800-538-5038</a:t>
                      </a:r>
                      <a:endParaRPr sz="1000">
                        <a:latin typeface="Open Sans"/>
                        <a:ea typeface="Open Sans"/>
                        <a:cs typeface="Open Sans"/>
                        <a:sym typeface="Open Sans"/>
                      </a:endParaRPr>
                    </a:p>
                  </a:txBody>
                  <a:tcPr marT="91425" marB="91425" marR="91425" marL="91425">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en" sz="1000" u="sng">
                          <a:solidFill>
                            <a:schemeClr val="hlink"/>
                          </a:solidFill>
                          <a:latin typeface="Open Sans"/>
                          <a:ea typeface="Open Sans"/>
                          <a:cs typeface="Open Sans"/>
                          <a:sym typeface="Open Sans"/>
                          <a:hlinkClick r:id="rId6"/>
                        </a:rPr>
                        <a:t>www.selecthealth.org/plans/medicaid</a:t>
                      </a:r>
                      <a:r>
                        <a:rPr lang="en" sz="1000">
                          <a:latin typeface="Open Sans"/>
                          <a:ea typeface="Open Sans"/>
                          <a:cs typeface="Open Sans"/>
                          <a:sym typeface="Open Sans"/>
                        </a:rPr>
                        <a:t> </a:t>
                      </a:r>
                      <a:endParaRPr sz="1000">
                        <a:latin typeface="Open Sans"/>
                        <a:ea typeface="Open Sans"/>
                        <a:cs typeface="Open Sans"/>
                        <a:sym typeface="Open Sans"/>
                      </a:endParaRPr>
                    </a:p>
                  </a:txBody>
                  <a:tcPr marT="91425" marB="91425" marR="91425" marL="91425">
                    <a:lnB cap="flat" cmpd="sng" w="9525">
                      <a:solidFill>
                        <a:srgbClr val="9E9E9E"/>
                      </a:solidFill>
                      <a:prstDash val="solid"/>
                      <a:round/>
                      <a:headEnd len="sm" w="sm" type="none"/>
                      <a:tailEnd len="sm" w="sm" type="none"/>
                    </a:lnB>
                  </a:tcPr>
                </a:tc>
              </a:tr>
              <a:tr h="457450">
                <a:tc>
                  <a:txBody>
                    <a:bodyPr/>
                    <a:lstStyle/>
                    <a:p>
                      <a:pPr indent="0" lvl="0" marL="0" rtl="0" algn="l">
                        <a:spcBef>
                          <a:spcPts val="0"/>
                        </a:spcBef>
                        <a:spcAft>
                          <a:spcPts val="0"/>
                        </a:spcAft>
                        <a:buNone/>
                      </a:pPr>
                      <a:r>
                        <a:rPr b="1" lang="en" sz="1000">
                          <a:latin typeface="Open Sans"/>
                          <a:ea typeface="Open Sans"/>
                          <a:cs typeface="Open Sans"/>
                          <a:sym typeface="Open Sans"/>
                        </a:rPr>
                        <a:t>HOME Program</a:t>
                      </a:r>
                      <a:endParaRPr b="1" sz="1000">
                        <a:latin typeface="Open Sans"/>
                        <a:ea typeface="Open Sans"/>
                        <a:cs typeface="Open Sans"/>
                        <a:sym typeface="Open Sans"/>
                      </a:endParaRPr>
                    </a:p>
                  </a:txBody>
                  <a:tcPr marT="91425" marB="91425" marR="91425" marL="91425">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en" sz="1000">
                          <a:latin typeface="Open Sans"/>
                          <a:ea typeface="Open Sans"/>
                          <a:cs typeface="Open Sans"/>
                          <a:sym typeface="Open Sans"/>
                        </a:rPr>
                        <a:t>HOME</a:t>
                      </a:r>
                      <a:endParaRPr sz="1000">
                        <a:latin typeface="Open Sans"/>
                        <a:ea typeface="Open Sans"/>
                        <a:cs typeface="Open Sans"/>
                        <a:sym typeface="Open Sans"/>
                      </a:endParaRPr>
                    </a:p>
                  </a:txBody>
                  <a:tcPr marT="91425" marB="91425" marR="91425" marL="91425">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en" sz="1000">
                          <a:latin typeface="Open Sans"/>
                          <a:ea typeface="Open Sans"/>
                          <a:cs typeface="Open Sans"/>
                          <a:sym typeface="Open Sans"/>
                        </a:rPr>
                        <a:t>1-800-824-2073</a:t>
                      </a:r>
                      <a:endParaRPr sz="1000">
                        <a:latin typeface="Open Sans"/>
                        <a:ea typeface="Open Sans"/>
                        <a:cs typeface="Open Sans"/>
                        <a:sym typeface="Open Sans"/>
                      </a:endParaRPr>
                    </a:p>
                  </a:txBody>
                  <a:tcPr marT="91425" marB="91425" marR="91425" marL="91425">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l">
                        <a:spcBef>
                          <a:spcPts val="0"/>
                        </a:spcBef>
                        <a:spcAft>
                          <a:spcPts val="0"/>
                        </a:spcAft>
                        <a:buNone/>
                      </a:pPr>
                      <a:r>
                        <a:rPr lang="en" sz="1000" u="sng">
                          <a:solidFill>
                            <a:schemeClr val="hlink"/>
                          </a:solidFill>
                          <a:latin typeface="Open Sans"/>
                          <a:ea typeface="Open Sans"/>
                          <a:cs typeface="Open Sans"/>
                          <a:sym typeface="Open Sans"/>
                          <a:hlinkClick r:id="rId7"/>
                        </a:rPr>
                        <a:t>healthcare.utah.edu/hmhi/programs/home  </a:t>
                      </a:r>
                      <a:endParaRPr sz="1000">
                        <a:latin typeface="Open Sans"/>
                        <a:ea typeface="Open Sans"/>
                        <a:cs typeface="Open Sans"/>
                        <a:sym typeface="Open Sans"/>
                      </a:endParaRPr>
                    </a:p>
                  </a:txBody>
                  <a:tcPr marT="91425" marB="91425" marR="91425" marL="91425">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444950">
                <a:tc>
                  <a:txBody>
                    <a:bodyPr/>
                    <a:lstStyle/>
                    <a:p>
                      <a:pPr indent="0" lvl="0" marL="0" rtl="0" algn="l">
                        <a:spcBef>
                          <a:spcPts val="0"/>
                        </a:spcBef>
                        <a:spcAft>
                          <a:spcPts val="0"/>
                        </a:spcAft>
                        <a:buNone/>
                      </a:pPr>
                      <a:r>
                        <a:rPr b="1" lang="en" sz="1000">
                          <a:latin typeface="Open Sans"/>
                          <a:ea typeface="Open Sans"/>
                          <a:cs typeface="Open Sans"/>
                          <a:sym typeface="Open Sans"/>
                        </a:rPr>
                        <a:t>MCNA Dental</a:t>
                      </a:r>
                      <a:endParaRPr b="1" sz="1000">
                        <a:latin typeface="Open Sans"/>
                        <a:ea typeface="Open Sans"/>
                        <a:cs typeface="Open Sans"/>
                        <a:sym typeface="Open Sans"/>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rtl="0" algn="l">
                        <a:spcBef>
                          <a:spcPts val="0"/>
                        </a:spcBef>
                        <a:spcAft>
                          <a:spcPts val="0"/>
                        </a:spcAft>
                        <a:buNone/>
                      </a:pPr>
                      <a:r>
                        <a:rPr lang="en" sz="1000">
                          <a:latin typeface="Open Sans"/>
                          <a:ea typeface="Open Sans"/>
                          <a:cs typeface="Open Sans"/>
                          <a:sym typeface="Open Sans"/>
                        </a:rPr>
                        <a:t> Dental</a:t>
                      </a:r>
                      <a:endParaRPr sz="1000">
                        <a:latin typeface="Open Sans"/>
                        <a:ea typeface="Open Sans"/>
                        <a:cs typeface="Open Sans"/>
                        <a:sym typeface="Open Sans"/>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rtl="0" algn="l">
                        <a:spcBef>
                          <a:spcPts val="0"/>
                        </a:spcBef>
                        <a:spcAft>
                          <a:spcPts val="0"/>
                        </a:spcAft>
                        <a:buNone/>
                      </a:pPr>
                      <a:r>
                        <a:rPr lang="en" sz="1000">
                          <a:latin typeface="Open Sans"/>
                          <a:ea typeface="Open Sans"/>
                          <a:cs typeface="Open Sans"/>
                          <a:sym typeface="Open Sans"/>
                        </a:rPr>
                        <a:t>1-844-904-6262</a:t>
                      </a:r>
                      <a:endParaRPr sz="1000">
                        <a:latin typeface="Open Sans"/>
                        <a:ea typeface="Open Sans"/>
                        <a:cs typeface="Open Sans"/>
                        <a:sym typeface="Open Sans"/>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rtl="0" algn="l">
                        <a:spcBef>
                          <a:spcPts val="0"/>
                        </a:spcBef>
                        <a:spcAft>
                          <a:spcPts val="0"/>
                        </a:spcAft>
                        <a:buNone/>
                      </a:pPr>
                      <a:r>
                        <a:rPr lang="en" sz="1000" u="sng">
                          <a:solidFill>
                            <a:schemeClr val="hlink"/>
                          </a:solidFill>
                          <a:latin typeface="Open Sans"/>
                          <a:ea typeface="Open Sans"/>
                          <a:cs typeface="Open Sans"/>
                          <a:sym typeface="Open Sans"/>
                          <a:hlinkClick r:id="rId8"/>
                        </a:rPr>
                        <a:t>www.MCNAUT.net</a:t>
                      </a:r>
                      <a:r>
                        <a:rPr lang="en" sz="1000">
                          <a:latin typeface="Open Sans"/>
                          <a:ea typeface="Open Sans"/>
                          <a:cs typeface="Open Sans"/>
                          <a:sym typeface="Open Sans"/>
                        </a:rPr>
                        <a:t> </a:t>
                      </a:r>
                      <a:endParaRPr sz="1000">
                        <a:latin typeface="Open Sans"/>
                        <a:ea typeface="Open Sans"/>
                        <a:cs typeface="Open Sans"/>
                        <a:sym typeface="Open Sans"/>
                      </a:endParaRPr>
                    </a:p>
                  </a:txBody>
                  <a:tcPr marT="91425" marB="91425" marR="91425" marL="91425">
                    <a:lnT cap="flat" cmpd="sng" w="9525">
                      <a:solidFill>
                        <a:srgbClr val="9E9E9E"/>
                      </a:solidFill>
                      <a:prstDash val="solid"/>
                      <a:round/>
                      <a:headEnd len="sm" w="sm" type="none"/>
                      <a:tailEnd len="sm" w="sm" type="none"/>
                    </a:lnT>
                  </a:tcPr>
                </a:tc>
              </a:tr>
              <a:tr h="472075">
                <a:tc>
                  <a:txBody>
                    <a:bodyPr/>
                    <a:lstStyle/>
                    <a:p>
                      <a:pPr indent="0" lvl="0" marL="0" rtl="0" algn="l">
                        <a:spcBef>
                          <a:spcPts val="0"/>
                        </a:spcBef>
                        <a:spcAft>
                          <a:spcPts val="0"/>
                        </a:spcAft>
                        <a:buNone/>
                      </a:pPr>
                      <a:r>
                        <a:rPr b="1" lang="en" sz="1000">
                          <a:latin typeface="Open Sans"/>
                          <a:ea typeface="Open Sans"/>
                          <a:cs typeface="Open Sans"/>
                          <a:sym typeface="Open Sans"/>
                        </a:rPr>
                        <a:t>Premier Access Dental</a:t>
                      </a:r>
                      <a:endParaRPr b="1" sz="1000">
                        <a:latin typeface="Open Sans"/>
                        <a:ea typeface="Open Sans"/>
                        <a:cs typeface="Open Sans"/>
                        <a:sym typeface="Open Sans"/>
                      </a:endParaRPr>
                    </a:p>
                  </a:txBody>
                  <a:tcPr marT="91425" marB="91425" marR="91425" marL="91425"/>
                </a:tc>
                <a:tc>
                  <a:txBody>
                    <a:bodyPr/>
                    <a:lstStyle/>
                    <a:p>
                      <a:pPr indent="0" lvl="0" marL="0" rtl="0" algn="l">
                        <a:spcBef>
                          <a:spcPts val="0"/>
                        </a:spcBef>
                        <a:spcAft>
                          <a:spcPts val="0"/>
                        </a:spcAft>
                        <a:buNone/>
                      </a:pPr>
                      <a:r>
                        <a:rPr lang="en" sz="1000">
                          <a:latin typeface="Open Sans"/>
                          <a:ea typeface="Open Sans"/>
                          <a:cs typeface="Open Sans"/>
                          <a:sym typeface="Open Sans"/>
                        </a:rPr>
                        <a:t>Dental/CHIP Dental</a:t>
                      </a:r>
                      <a:endParaRPr sz="1000">
                        <a:latin typeface="Open Sans"/>
                        <a:ea typeface="Open Sans"/>
                        <a:cs typeface="Open Sans"/>
                        <a:sym typeface="Open Sans"/>
                      </a:endParaRPr>
                    </a:p>
                  </a:txBody>
                  <a:tcPr marT="91425" marB="91425" marR="91425" marL="91425"/>
                </a:tc>
                <a:tc>
                  <a:txBody>
                    <a:bodyPr/>
                    <a:lstStyle/>
                    <a:p>
                      <a:pPr indent="0" lvl="0" marL="0" rtl="0" algn="l">
                        <a:spcBef>
                          <a:spcPts val="0"/>
                        </a:spcBef>
                        <a:spcAft>
                          <a:spcPts val="0"/>
                        </a:spcAft>
                        <a:buNone/>
                      </a:pPr>
                      <a:r>
                        <a:rPr lang="en" sz="1000">
                          <a:latin typeface="Open Sans"/>
                          <a:ea typeface="Open Sans"/>
                          <a:cs typeface="Open Sans"/>
                          <a:sym typeface="Open Sans"/>
                        </a:rPr>
                        <a:t>1-877-541-5415</a:t>
                      </a:r>
                      <a:endParaRPr sz="1000">
                        <a:latin typeface="Open Sans"/>
                        <a:ea typeface="Open Sans"/>
                        <a:cs typeface="Open Sans"/>
                        <a:sym typeface="Open Sans"/>
                      </a:endParaRPr>
                    </a:p>
                  </a:txBody>
                  <a:tcPr marT="91425" marB="91425" marR="91425" marL="91425"/>
                </a:tc>
                <a:tc>
                  <a:txBody>
                    <a:bodyPr/>
                    <a:lstStyle/>
                    <a:p>
                      <a:pPr indent="0" lvl="0" marL="0" rtl="0" algn="l">
                        <a:spcBef>
                          <a:spcPts val="0"/>
                        </a:spcBef>
                        <a:spcAft>
                          <a:spcPts val="0"/>
                        </a:spcAft>
                        <a:buNone/>
                      </a:pPr>
                      <a:r>
                        <a:rPr lang="en" sz="1000" u="sng">
                          <a:solidFill>
                            <a:schemeClr val="hlink"/>
                          </a:solidFill>
                          <a:latin typeface="Open Sans"/>
                          <a:ea typeface="Open Sans"/>
                          <a:cs typeface="Open Sans"/>
                          <a:sym typeface="Open Sans"/>
                          <a:hlinkClick r:id="rId9"/>
                        </a:rPr>
                        <a:t>www.premierlife.com/utmedicaid</a:t>
                      </a:r>
                      <a:r>
                        <a:rPr lang="en" sz="1000">
                          <a:latin typeface="Open Sans"/>
                          <a:ea typeface="Open Sans"/>
                          <a:cs typeface="Open Sans"/>
                          <a:sym typeface="Open Sans"/>
                        </a:rPr>
                        <a:t> </a:t>
                      </a:r>
                      <a:endParaRPr sz="1000">
                        <a:latin typeface="Open Sans"/>
                        <a:ea typeface="Open Sans"/>
                        <a:cs typeface="Open Sans"/>
                        <a:sym typeface="Open Sans"/>
                      </a:endParaRPr>
                    </a:p>
                  </a:txBody>
                  <a:tcPr marT="91425" marB="91425" marR="91425" marL="91425"/>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pic>
        <p:nvPicPr>
          <p:cNvPr id="196" name="Google Shape;196;p43"/>
          <p:cNvPicPr preferRelativeResize="0"/>
          <p:nvPr/>
        </p:nvPicPr>
        <p:blipFill>
          <a:blip r:embed="rId3">
            <a:alphaModFix/>
          </a:blip>
          <a:stretch>
            <a:fillRect/>
          </a:stretch>
        </p:blipFill>
        <p:spPr>
          <a:xfrm>
            <a:off x="1237775" y="1017725"/>
            <a:ext cx="5805624" cy="3956699"/>
          </a:xfrm>
          <a:prstGeom prst="rect">
            <a:avLst/>
          </a:prstGeom>
          <a:noFill/>
          <a:ln>
            <a:noFill/>
          </a:ln>
        </p:spPr>
      </p:pic>
      <p:sp>
        <p:nvSpPr>
          <p:cNvPr id="197" name="Google Shape;197;p43"/>
          <p:cNvSpPr txBox="1"/>
          <p:nvPr>
            <p:ph type="title"/>
          </p:nvPr>
        </p:nvSpPr>
        <p:spPr>
          <a:xfrm>
            <a:off x="214725" y="118500"/>
            <a:ext cx="8589600" cy="787800"/>
          </a:xfrm>
          <a:prstGeom prst="rect">
            <a:avLst/>
          </a:prstGeom>
          <a:solidFill>
            <a:srgbClr val="23A595"/>
          </a:solid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800"/>
              <a:buNone/>
            </a:pPr>
            <a:r>
              <a:rPr lang="en">
                <a:solidFill>
                  <a:schemeClr val="lt1"/>
                </a:solidFill>
                <a:latin typeface="Open Sans ExtraBold"/>
                <a:ea typeface="Open Sans ExtraBold"/>
                <a:cs typeface="Open Sans ExtraBold"/>
                <a:sym typeface="Open Sans ExtraBold"/>
              </a:rPr>
              <a:t>Managed care entity contact information</a:t>
            </a:r>
            <a:br>
              <a:rPr lang="en" sz="2600">
                <a:solidFill>
                  <a:schemeClr val="lt1"/>
                </a:solidFill>
                <a:latin typeface="Open Sans"/>
                <a:ea typeface="Open Sans"/>
                <a:cs typeface="Open Sans"/>
                <a:sym typeface="Open Sans"/>
              </a:rPr>
            </a:br>
            <a:r>
              <a:rPr lang="en" sz="1700">
                <a:solidFill>
                  <a:schemeClr val="lt1"/>
                </a:solidFill>
                <a:latin typeface="Open Sans"/>
                <a:ea typeface="Open Sans"/>
                <a:cs typeface="Open Sans"/>
                <a:sym typeface="Open Sans"/>
              </a:rPr>
              <a:t>Prepaid Mental Health Plans</a:t>
            </a:r>
            <a:endParaRPr sz="1700">
              <a:solidFill>
                <a:schemeClr val="lt1"/>
              </a:solidFill>
              <a:latin typeface="Open Sans"/>
              <a:ea typeface="Open Sans"/>
              <a:cs typeface="Open Sans"/>
              <a:sym typeface="Open San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44"/>
          <p:cNvSpPr txBox="1"/>
          <p:nvPr>
            <p:ph type="title"/>
          </p:nvPr>
        </p:nvSpPr>
        <p:spPr>
          <a:xfrm>
            <a:off x="401325" y="1044000"/>
            <a:ext cx="8244300" cy="2445900"/>
          </a:xfrm>
          <a:prstGeom prst="rect">
            <a:avLst/>
          </a:prstGeom>
          <a:noFill/>
          <a:ln>
            <a:noFill/>
          </a:ln>
        </p:spPr>
        <p:txBody>
          <a:bodyPr anchorCtr="0" anchor="ctr" bIns="91425" lIns="91425" spcFirstLastPara="1" rIns="91425" wrap="square" tIns="91425">
            <a:normAutofit/>
          </a:bodyPr>
          <a:lstStyle/>
          <a:p>
            <a:pPr indent="0" lvl="0" marL="0" rtl="0" algn="ctr">
              <a:lnSpc>
                <a:spcPct val="100000"/>
              </a:lnSpc>
              <a:spcBef>
                <a:spcPts val="0"/>
              </a:spcBef>
              <a:spcAft>
                <a:spcPts val="0"/>
              </a:spcAft>
              <a:buSzPts val="3333"/>
              <a:buNone/>
            </a:pPr>
            <a:r>
              <a:rPr lang="en" sz="5000"/>
              <a:t>Medicaid </a:t>
            </a:r>
            <a:endParaRPr sz="5000"/>
          </a:p>
          <a:p>
            <a:pPr indent="0" lvl="0" marL="0" rtl="0" algn="ctr">
              <a:lnSpc>
                <a:spcPct val="100000"/>
              </a:lnSpc>
              <a:spcBef>
                <a:spcPts val="0"/>
              </a:spcBef>
              <a:spcAft>
                <a:spcPts val="0"/>
              </a:spcAft>
              <a:buSzPts val="3333"/>
              <a:buNone/>
            </a:pPr>
            <a:r>
              <a:rPr lang="en" sz="5000"/>
              <a:t>dental services</a:t>
            </a:r>
            <a:endParaRPr sz="50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45"/>
          <p:cNvSpPr txBox="1"/>
          <p:nvPr>
            <p:ph type="title"/>
          </p:nvPr>
        </p:nvSpPr>
        <p:spPr>
          <a:xfrm>
            <a:off x="367500" y="857450"/>
            <a:ext cx="3837000" cy="1939500"/>
          </a:xfrm>
          <a:prstGeom prst="rect">
            <a:avLst/>
          </a:prstGeom>
        </p:spPr>
        <p:txBody>
          <a:bodyPr anchorCtr="0" anchor="b" bIns="91425" lIns="91425" spcFirstLastPara="1" rIns="91425" wrap="square" tIns="91425">
            <a:spAutoFit/>
          </a:bodyPr>
          <a:lstStyle/>
          <a:p>
            <a:pPr indent="0" lvl="0" marL="0" rtl="0" algn="ctr">
              <a:spcBef>
                <a:spcPts val="0"/>
              </a:spcBef>
              <a:spcAft>
                <a:spcPts val="0"/>
              </a:spcAft>
              <a:buNone/>
            </a:pPr>
            <a:r>
              <a:rPr lang="en">
                <a:latin typeface="Open Sans ExtraBold"/>
                <a:ea typeface="Open Sans ExtraBold"/>
                <a:cs typeface="Open Sans ExtraBold"/>
                <a:sym typeface="Open Sans ExtraBold"/>
              </a:rPr>
              <a:t>Medicaid dental m</a:t>
            </a:r>
            <a:r>
              <a:rPr lang="en">
                <a:latin typeface="Open Sans ExtraBold"/>
                <a:ea typeface="Open Sans ExtraBold"/>
                <a:cs typeface="Open Sans ExtraBold"/>
                <a:sym typeface="Open Sans ExtraBold"/>
              </a:rPr>
              <a:t>anaged</a:t>
            </a:r>
            <a:r>
              <a:rPr lang="en">
                <a:latin typeface="Open Sans ExtraBold"/>
                <a:ea typeface="Open Sans ExtraBold"/>
                <a:cs typeface="Open Sans ExtraBold"/>
                <a:sym typeface="Open Sans ExtraBold"/>
              </a:rPr>
              <a:t> care</a:t>
            </a:r>
            <a:endParaRPr>
              <a:latin typeface="Open Sans ExtraBold"/>
              <a:ea typeface="Open Sans ExtraBold"/>
              <a:cs typeface="Open Sans ExtraBold"/>
              <a:sym typeface="Open Sans ExtraBold"/>
            </a:endParaRPr>
          </a:p>
        </p:txBody>
      </p:sp>
      <p:sp>
        <p:nvSpPr>
          <p:cNvPr id="208" name="Google Shape;208;p45"/>
          <p:cNvSpPr txBox="1"/>
          <p:nvPr>
            <p:ph idx="1" type="body"/>
          </p:nvPr>
        </p:nvSpPr>
        <p:spPr>
          <a:xfrm>
            <a:off x="4954150" y="343200"/>
            <a:ext cx="3837000" cy="3402900"/>
          </a:xfrm>
          <a:prstGeom prst="rect">
            <a:avLst/>
          </a:prstGeom>
        </p:spPr>
        <p:txBody>
          <a:bodyPr anchorCtr="0" anchor="ctr" bIns="91425" lIns="91425" spcFirstLastPara="1" rIns="91425" wrap="square" tIns="91425">
            <a:spAutoFit/>
          </a:bodyPr>
          <a:lstStyle/>
          <a:p>
            <a:pPr indent="0" lvl="0" marL="0" rtl="0" algn="l">
              <a:lnSpc>
                <a:spcPct val="100000"/>
              </a:lnSpc>
              <a:spcBef>
                <a:spcPts val="0"/>
              </a:spcBef>
              <a:spcAft>
                <a:spcPts val="0"/>
              </a:spcAft>
              <a:buSzPts val="688"/>
              <a:buNone/>
            </a:pPr>
            <a:r>
              <a:rPr lang="en" sz="1625">
                <a:solidFill>
                  <a:schemeClr val="dk1"/>
                </a:solidFill>
                <a:latin typeface="Open Sans"/>
                <a:ea typeface="Open Sans"/>
                <a:cs typeface="Open Sans"/>
                <a:sym typeface="Open Sans"/>
              </a:rPr>
              <a:t>Utah Medicaid contracts with two dental plans statewide to </a:t>
            </a:r>
            <a:r>
              <a:rPr lang="en" sz="1625">
                <a:solidFill>
                  <a:schemeClr val="dk1"/>
                </a:solidFill>
                <a:latin typeface="Open Sans"/>
                <a:ea typeface="Open Sans"/>
                <a:cs typeface="Open Sans"/>
                <a:sym typeface="Open Sans"/>
              </a:rPr>
              <a:t>provide</a:t>
            </a:r>
            <a:r>
              <a:rPr lang="en" sz="1625">
                <a:solidFill>
                  <a:schemeClr val="dk1"/>
                </a:solidFill>
                <a:latin typeface="Open Sans"/>
                <a:ea typeface="Open Sans"/>
                <a:cs typeface="Open Sans"/>
                <a:sym typeface="Open Sans"/>
              </a:rPr>
              <a:t> dental services to eligible Medicaid </a:t>
            </a:r>
            <a:r>
              <a:rPr lang="en" sz="1625">
                <a:solidFill>
                  <a:schemeClr val="dk1"/>
                </a:solidFill>
                <a:latin typeface="Open Sans"/>
                <a:ea typeface="Open Sans"/>
                <a:cs typeface="Open Sans"/>
                <a:sym typeface="Open Sans"/>
              </a:rPr>
              <a:t>enrollees</a:t>
            </a:r>
            <a:r>
              <a:rPr lang="en" sz="1625">
                <a:solidFill>
                  <a:schemeClr val="dk1"/>
                </a:solidFill>
                <a:latin typeface="Open Sans"/>
                <a:ea typeface="Open Sans"/>
                <a:cs typeface="Open Sans"/>
                <a:sym typeface="Open Sans"/>
              </a:rPr>
              <a:t>. </a:t>
            </a:r>
            <a:endParaRPr sz="1625">
              <a:solidFill>
                <a:schemeClr val="dk1"/>
              </a:solidFill>
              <a:latin typeface="Open Sans"/>
              <a:ea typeface="Open Sans"/>
              <a:cs typeface="Open Sans"/>
              <a:sym typeface="Open Sans"/>
            </a:endParaRPr>
          </a:p>
          <a:p>
            <a:pPr indent="0" lvl="0" marL="0" rtl="0" algn="l">
              <a:lnSpc>
                <a:spcPct val="100000"/>
              </a:lnSpc>
              <a:spcBef>
                <a:spcPts val="1000"/>
              </a:spcBef>
              <a:spcAft>
                <a:spcPts val="0"/>
              </a:spcAft>
              <a:buSzPts val="688"/>
              <a:buNone/>
            </a:pPr>
            <a:r>
              <a:rPr lang="en" sz="1625">
                <a:solidFill>
                  <a:schemeClr val="dk1"/>
                </a:solidFill>
                <a:latin typeface="Open Sans"/>
                <a:ea typeface="Open Sans"/>
                <a:cs typeface="Open Sans"/>
                <a:sym typeface="Open Sans"/>
              </a:rPr>
              <a:t>In the </a:t>
            </a:r>
            <a:r>
              <a:rPr lang="en" sz="1625">
                <a:solidFill>
                  <a:schemeClr val="dk1"/>
                </a:solidFill>
                <a:latin typeface="Open Sans"/>
                <a:ea typeface="Open Sans"/>
                <a:cs typeface="Open Sans"/>
                <a:sym typeface="Open Sans"/>
              </a:rPr>
              <a:t>subsequent</a:t>
            </a:r>
            <a:r>
              <a:rPr lang="en" sz="1625">
                <a:solidFill>
                  <a:schemeClr val="dk1"/>
                </a:solidFill>
                <a:latin typeface="Open Sans"/>
                <a:ea typeface="Open Sans"/>
                <a:cs typeface="Open Sans"/>
                <a:sym typeface="Open Sans"/>
              </a:rPr>
              <a:t> slides we will discuss:</a:t>
            </a:r>
            <a:endParaRPr sz="1625">
              <a:solidFill>
                <a:schemeClr val="dk1"/>
              </a:solidFill>
              <a:latin typeface="Open Sans"/>
              <a:ea typeface="Open Sans"/>
              <a:cs typeface="Open Sans"/>
              <a:sym typeface="Open Sans"/>
            </a:endParaRPr>
          </a:p>
          <a:p>
            <a:pPr indent="-331787" lvl="0" marL="457200" rtl="0" algn="l">
              <a:lnSpc>
                <a:spcPct val="100000"/>
              </a:lnSpc>
              <a:spcBef>
                <a:spcPts val="1000"/>
              </a:spcBef>
              <a:spcAft>
                <a:spcPts val="0"/>
              </a:spcAft>
              <a:buClr>
                <a:schemeClr val="dk1"/>
              </a:buClr>
              <a:buSzPts val="1625"/>
              <a:buFont typeface="Open Sans"/>
              <a:buChar char="●"/>
            </a:pPr>
            <a:r>
              <a:rPr lang="en" sz="1625">
                <a:solidFill>
                  <a:schemeClr val="dk1"/>
                </a:solidFill>
                <a:latin typeface="Open Sans"/>
                <a:ea typeface="Open Sans"/>
                <a:cs typeface="Open Sans"/>
                <a:sym typeface="Open Sans"/>
              </a:rPr>
              <a:t>Services</a:t>
            </a:r>
            <a:r>
              <a:rPr lang="en" sz="1625">
                <a:solidFill>
                  <a:schemeClr val="dk1"/>
                </a:solidFill>
                <a:latin typeface="Open Sans"/>
                <a:ea typeface="Open Sans"/>
                <a:cs typeface="Open Sans"/>
                <a:sym typeface="Open Sans"/>
              </a:rPr>
              <a:t> covered by dental m</a:t>
            </a:r>
            <a:r>
              <a:rPr lang="en" sz="1625">
                <a:solidFill>
                  <a:schemeClr val="dk1"/>
                </a:solidFill>
                <a:latin typeface="Open Sans"/>
                <a:ea typeface="Open Sans"/>
                <a:cs typeface="Open Sans"/>
                <a:sym typeface="Open Sans"/>
              </a:rPr>
              <a:t>anaged</a:t>
            </a:r>
            <a:r>
              <a:rPr lang="en" sz="1625">
                <a:solidFill>
                  <a:schemeClr val="dk1"/>
                </a:solidFill>
                <a:latin typeface="Open Sans"/>
                <a:ea typeface="Open Sans"/>
                <a:cs typeface="Open Sans"/>
                <a:sym typeface="Open Sans"/>
              </a:rPr>
              <a:t> care plans</a:t>
            </a:r>
            <a:endParaRPr sz="1625">
              <a:solidFill>
                <a:schemeClr val="dk1"/>
              </a:solidFill>
              <a:latin typeface="Open Sans"/>
              <a:ea typeface="Open Sans"/>
              <a:cs typeface="Open Sans"/>
              <a:sym typeface="Open Sans"/>
            </a:endParaRPr>
          </a:p>
          <a:p>
            <a:pPr indent="-331787" lvl="0" marL="457200" rtl="0" algn="l">
              <a:lnSpc>
                <a:spcPct val="100000"/>
              </a:lnSpc>
              <a:spcBef>
                <a:spcPts val="1000"/>
              </a:spcBef>
              <a:spcAft>
                <a:spcPts val="0"/>
              </a:spcAft>
              <a:buClr>
                <a:schemeClr val="dk1"/>
              </a:buClr>
              <a:buSzPts val="1625"/>
              <a:buFont typeface="Open Sans"/>
              <a:buChar char="●"/>
            </a:pPr>
            <a:r>
              <a:rPr lang="en" sz="1625">
                <a:solidFill>
                  <a:schemeClr val="dk1"/>
                </a:solidFill>
                <a:latin typeface="Open Sans"/>
                <a:ea typeface="Open Sans"/>
                <a:cs typeface="Open Sans"/>
                <a:sym typeface="Open Sans"/>
              </a:rPr>
              <a:t>Services</a:t>
            </a:r>
            <a:r>
              <a:rPr lang="en" sz="1625">
                <a:solidFill>
                  <a:schemeClr val="dk1"/>
                </a:solidFill>
                <a:latin typeface="Open Sans"/>
                <a:ea typeface="Open Sans"/>
                <a:cs typeface="Open Sans"/>
                <a:sym typeface="Open Sans"/>
              </a:rPr>
              <a:t> not covered by d</a:t>
            </a:r>
            <a:r>
              <a:rPr lang="en" sz="1625">
                <a:solidFill>
                  <a:schemeClr val="dk1"/>
                </a:solidFill>
                <a:latin typeface="Open Sans"/>
                <a:ea typeface="Open Sans"/>
                <a:cs typeface="Open Sans"/>
                <a:sym typeface="Open Sans"/>
              </a:rPr>
              <a:t>ental managed care plan</a:t>
            </a:r>
            <a:r>
              <a:rPr lang="en" sz="1625">
                <a:solidFill>
                  <a:schemeClr val="dk1"/>
                </a:solidFill>
                <a:latin typeface="Open Sans"/>
                <a:ea typeface="Open Sans"/>
                <a:cs typeface="Open Sans"/>
                <a:sym typeface="Open Sans"/>
              </a:rPr>
              <a:t>s</a:t>
            </a:r>
            <a:endParaRPr sz="1625">
              <a:solidFill>
                <a:schemeClr val="dk1"/>
              </a:solidFill>
              <a:latin typeface="Open Sans"/>
              <a:ea typeface="Open Sans"/>
              <a:cs typeface="Open Sans"/>
              <a:sym typeface="Open Sans"/>
            </a:endParaRPr>
          </a:p>
          <a:p>
            <a:pPr indent="0" lvl="0" marL="457200" rtl="0" algn="l">
              <a:lnSpc>
                <a:spcPct val="100000"/>
              </a:lnSpc>
              <a:spcBef>
                <a:spcPts val="1000"/>
              </a:spcBef>
              <a:spcAft>
                <a:spcPts val="1000"/>
              </a:spcAft>
              <a:buNone/>
            </a:pPr>
            <a:r>
              <a:t/>
            </a:r>
            <a:endParaRPr sz="1325">
              <a:solidFill>
                <a:schemeClr val="dk1"/>
              </a:solidFill>
              <a:latin typeface="Open Sans"/>
              <a:ea typeface="Open Sans"/>
              <a:cs typeface="Open Sans"/>
              <a:sym typeface="Open San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46"/>
          <p:cNvSpPr txBox="1"/>
          <p:nvPr>
            <p:ph type="title"/>
          </p:nvPr>
        </p:nvSpPr>
        <p:spPr>
          <a:xfrm>
            <a:off x="367500" y="857450"/>
            <a:ext cx="3837000" cy="2524200"/>
          </a:xfrm>
          <a:prstGeom prst="rect">
            <a:avLst/>
          </a:prstGeom>
        </p:spPr>
        <p:txBody>
          <a:bodyPr anchorCtr="0" anchor="b" bIns="91425" lIns="91425" spcFirstLastPara="1" rIns="91425" wrap="square" tIns="91425">
            <a:spAutoFit/>
          </a:bodyPr>
          <a:lstStyle/>
          <a:p>
            <a:pPr indent="0" lvl="0" marL="0" rtl="0" algn="ctr">
              <a:spcBef>
                <a:spcPts val="0"/>
              </a:spcBef>
              <a:spcAft>
                <a:spcPts val="0"/>
              </a:spcAft>
              <a:buNone/>
            </a:pPr>
            <a:r>
              <a:rPr lang="en">
                <a:latin typeface="Open Sans ExtraBold"/>
                <a:ea typeface="Open Sans ExtraBold"/>
                <a:cs typeface="Open Sans ExtraBold"/>
                <a:sym typeface="Open Sans ExtraBold"/>
              </a:rPr>
              <a:t>Utah Medicaid </a:t>
            </a:r>
            <a:endParaRPr>
              <a:latin typeface="Open Sans ExtraBold"/>
              <a:ea typeface="Open Sans ExtraBold"/>
              <a:cs typeface="Open Sans ExtraBold"/>
              <a:sym typeface="Open Sans ExtraBold"/>
            </a:endParaRPr>
          </a:p>
          <a:p>
            <a:pPr indent="0" lvl="0" marL="0" rtl="0" algn="ctr">
              <a:spcBef>
                <a:spcPts val="0"/>
              </a:spcBef>
              <a:spcAft>
                <a:spcPts val="0"/>
              </a:spcAft>
              <a:buNone/>
            </a:pPr>
            <a:r>
              <a:rPr lang="en">
                <a:latin typeface="Open Sans ExtraBold"/>
                <a:ea typeface="Open Sans ExtraBold"/>
                <a:cs typeface="Open Sans ExtraBold"/>
                <a:sym typeface="Open Sans ExtraBold"/>
              </a:rPr>
              <a:t>dental delivery networks</a:t>
            </a:r>
            <a:endParaRPr>
              <a:latin typeface="Open Sans ExtraBold"/>
              <a:ea typeface="Open Sans ExtraBold"/>
              <a:cs typeface="Open Sans ExtraBold"/>
              <a:sym typeface="Open Sans ExtraBold"/>
            </a:endParaRPr>
          </a:p>
        </p:txBody>
      </p:sp>
      <p:sp>
        <p:nvSpPr>
          <p:cNvPr id="214" name="Google Shape;214;p46"/>
          <p:cNvSpPr txBox="1"/>
          <p:nvPr/>
        </p:nvSpPr>
        <p:spPr>
          <a:xfrm>
            <a:off x="4695550" y="211800"/>
            <a:ext cx="4260300" cy="4750200"/>
          </a:xfrm>
          <a:prstGeom prst="rect">
            <a:avLst/>
          </a:prstGeom>
          <a:noFill/>
          <a:ln>
            <a:noFill/>
          </a:ln>
        </p:spPr>
        <p:txBody>
          <a:bodyPr anchorCtr="0" anchor="t" bIns="91425" lIns="91425" spcFirstLastPara="1" rIns="91425" wrap="square" tIns="91425">
            <a:noAutofit/>
          </a:bodyPr>
          <a:lstStyle/>
          <a:p>
            <a:pPr indent="-304800" lvl="0" marL="457200" rtl="0" algn="l">
              <a:lnSpc>
                <a:spcPct val="115000"/>
              </a:lnSpc>
              <a:spcBef>
                <a:spcPts val="100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Member’s are assigned to a delivery network based on their Medicaid eligibility. </a:t>
            </a:r>
            <a:endParaRPr sz="1200">
              <a:solidFill>
                <a:schemeClr val="dk1"/>
              </a:solidFill>
              <a:latin typeface="Open Sans"/>
              <a:ea typeface="Open Sans"/>
              <a:cs typeface="Open Sans"/>
              <a:sym typeface="Open Sans"/>
            </a:endParaRPr>
          </a:p>
          <a:p>
            <a:pPr indent="-304800" lvl="0" marL="4572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The three Medicaid dental networks are:</a:t>
            </a:r>
            <a:endParaRPr sz="1200">
              <a:solidFill>
                <a:schemeClr val="dk1"/>
              </a:solidFill>
              <a:latin typeface="Open Sans"/>
              <a:ea typeface="Open Sans"/>
              <a:cs typeface="Open Sans"/>
              <a:sym typeface="Open Sans"/>
            </a:endParaRPr>
          </a:p>
          <a:p>
            <a:pPr indent="-304800" lvl="1" marL="9144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Fee for Service</a:t>
            </a:r>
            <a:endParaRPr sz="1200">
              <a:solidFill>
                <a:schemeClr val="dk1"/>
              </a:solidFill>
              <a:latin typeface="Open Sans"/>
              <a:ea typeface="Open Sans"/>
              <a:cs typeface="Open Sans"/>
              <a:sym typeface="Open Sans"/>
            </a:endParaRPr>
          </a:p>
          <a:p>
            <a:pPr indent="-304800" lvl="1" marL="9144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Managed care dental</a:t>
            </a:r>
            <a:endParaRPr sz="1200">
              <a:solidFill>
                <a:schemeClr val="dk1"/>
              </a:solidFill>
              <a:latin typeface="Open Sans"/>
              <a:ea typeface="Open Sans"/>
              <a:cs typeface="Open Sans"/>
              <a:sym typeface="Open Sans"/>
            </a:endParaRPr>
          </a:p>
          <a:p>
            <a:pPr indent="-304800" lvl="1" marL="9144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University of Utah School of Dentistry (UUSOD) </a:t>
            </a:r>
            <a:endParaRPr sz="1200">
              <a:solidFill>
                <a:schemeClr val="dk1"/>
              </a:solidFill>
              <a:latin typeface="Open Sans"/>
              <a:ea typeface="Open Sans"/>
              <a:cs typeface="Open Sans"/>
              <a:sym typeface="Open Sans"/>
            </a:endParaRPr>
          </a:p>
          <a:p>
            <a:pPr indent="-304800" lvl="0" marL="4572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Utah Medicaid contracts with two dental managed care plans to provide dental services statewide:</a:t>
            </a:r>
            <a:endParaRPr sz="1200">
              <a:solidFill>
                <a:schemeClr val="dk1"/>
              </a:solidFill>
              <a:latin typeface="Open Sans"/>
              <a:ea typeface="Open Sans"/>
              <a:cs typeface="Open Sans"/>
              <a:sym typeface="Open Sans"/>
            </a:endParaRPr>
          </a:p>
          <a:p>
            <a:pPr indent="-304800" lvl="1" marL="9144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Premier Access</a:t>
            </a:r>
            <a:endParaRPr sz="1200">
              <a:solidFill>
                <a:schemeClr val="dk1"/>
              </a:solidFill>
              <a:latin typeface="Open Sans"/>
              <a:ea typeface="Open Sans"/>
              <a:cs typeface="Open Sans"/>
              <a:sym typeface="Open Sans"/>
            </a:endParaRPr>
          </a:p>
          <a:p>
            <a:pPr indent="-304800" lvl="1" marL="9144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MCNA Dental</a:t>
            </a:r>
            <a:endParaRPr sz="1200">
              <a:solidFill>
                <a:schemeClr val="dk1"/>
              </a:solidFill>
              <a:latin typeface="Open Sans"/>
              <a:ea typeface="Open Sans"/>
              <a:cs typeface="Open Sans"/>
              <a:sym typeface="Open Sans"/>
            </a:endParaRPr>
          </a:p>
          <a:p>
            <a:pPr indent="-304800" lvl="0" marL="4572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Members assigned to a dental managed care plan  must see a dental provider listed in their dental plan network. </a:t>
            </a:r>
            <a:endParaRPr sz="1200">
              <a:solidFill>
                <a:schemeClr val="dk1"/>
              </a:solidFill>
              <a:latin typeface="Open Sans"/>
              <a:ea typeface="Open Sans"/>
              <a:cs typeface="Open Sans"/>
              <a:sym typeface="Open Sans"/>
            </a:endParaRPr>
          </a:p>
          <a:p>
            <a:pPr indent="-304800" lvl="0" marL="4572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Once they choose a dental managed care plan, members have 60-days to make a different selection and after that they must wait until the annual open enrollment if they want to change their plan.</a:t>
            </a:r>
            <a:endParaRPr sz="1200">
              <a:solidFill>
                <a:schemeClr val="dk1"/>
              </a:solidFill>
              <a:latin typeface="Open Sans"/>
              <a:ea typeface="Open Sans"/>
              <a:cs typeface="Open Sans"/>
              <a:sym typeface="Open Sans"/>
            </a:endParaRPr>
          </a:p>
          <a:p>
            <a:pPr indent="-304800" lvl="0" marL="4572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Members assigned to the UUSOD must use dentists who are on their statewide panel of providers.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DHHS 2 Color Block">
  <a:themeElements>
    <a:clrScheme name="Gameday">
      <a:dk1>
        <a:srgbClr val="490F52"/>
      </a:dk1>
      <a:lt1>
        <a:srgbClr val="FFFFFF"/>
      </a:lt1>
      <a:dk2>
        <a:srgbClr val="000000"/>
      </a:dk2>
      <a:lt2>
        <a:srgbClr val="666666"/>
      </a:lt2>
      <a:accent1>
        <a:srgbClr val="23A595"/>
      </a:accent1>
      <a:accent2>
        <a:srgbClr val="490F52"/>
      </a:accent2>
      <a:accent3>
        <a:srgbClr val="490F52"/>
      </a:accent3>
      <a:accent4>
        <a:srgbClr val="23A595"/>
      </a:accent4>
      <a:accent5>
        <a:srgbClr val="FFFFFF"/>
      </a:accent5>
      <a:accent6>
        <a:srgbClr val="FFFFFF"/>
      </a:accent6>
      <a:hlink>
        <a:srgbClr val="490F52"/>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